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cthat-v-skole.ru/biblioteka/prezentatsi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620688"/>
            <a:ext cx="5940152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84482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Подготовили ученики 4 б класса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14096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Значение </a:t>
            </a:r>
            <a:r>
              <a:rPr lang="ru-RU" sz="2400" dirty="0"/>
              <a:t>лошади в истории трудно переоценить: эти животные сыграли большую роль в жизни людей всех стран и сословий. Кони -  частые герои песен, сказок и легенд. </a:t>
            </a:r>
          </a:p>
        </p:txBody>
      </p:sp>
      <p:pic>
        <p:nvPicPr>
          <p:cNvPr id="26626" name="Picture 2" descr="http://2017gody.com/wp-content/uploads/2016/02/animal_horse_30-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97152"/>
            <a:ext cx="288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breedinfo.ru/uploads/posts/2016-03/10_ho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im2-tub-ru.yandex.net/i?id=6ab9e0069c155b3c1cf688075ea86064&amp;n=33&amp;h=225&amp;w=3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268760"/>
            <a:ext cx="264829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storage.surfingbird.ru/l/13/9/17/20/r2_www.go2life.net_1321742867_ronceval_60_771aeb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268760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140968"/>
            <a:ext cx="6544816" cy="446449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 smtClean="0">
                <a:solidFill>
                  <a:schemeClr val="tx1"/>
                </a:solidFill>
              </a:rPr>
              <a:t>Прекрасна лошадь, в стойле стоящая,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Прекрасна лошадь, по лугу летящая,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Прекрасен табун, в поле пасущийся,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Прекрасен жеребёнок,</a:t>
            </a:r>
          </a:p>
          <a:p>
            <a:pPr algn="l"/>
            <a:r>
              <a:rPr lang="ru-RU" sz="9600" b="1" dirty="0">
                <a:solidFill>
                  <a:schemeClr val="tx1"/>
                </a:solidFill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</a:rPr>
              <a:t>                   по поляне несущийся...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Лошадь, природы </a:t>
            </a:r>
            <a:r>
              <a:rPr lang="ru-RU" sz="9600" b="1" dirty="0" err="1" smtClean="0">
                <a:solidFill>
                  <a:schemeClr val="tx1"/>
                </a:solidFill>
              </a:rPr>
              <a:t>созданье</a:t>
            </a:r>
            <a:r>
              <a:rPr lang="ru-RU" sz="9600" b="1" dirty="0" smtClean="0">
                <a:solidFill>
                  <a:schemeClr val="tx1"/>
                </a:solidFill>
              </a:rPr>
              <a:t> чудесное,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С тобой единение чувствую тесное...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Четыре копыта, подковы несущие,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Мягкие губы, сахар берущие...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Глаза лошадиные в душу заглянут,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От глаз лошадиных печали увянут.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endParaRPr lang="ru-RU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77281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27687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https://yandex.ru/images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http://ucthat-v-skole.ru/biblioteka/prezentatsii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700808"/>
            <a:ext cx="6400800" cy="44644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31 августа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приходится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любимый праздник всех лошадников - День Флора и Лавра, почитавшихся на Руси как покровители лошадей. В день Фрола и Лавра, так называемый День лошади или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конский праздник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 лошадям всегда относились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по-особенному.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H:\статьи для учат в школе\Картинки\Скриншоты презентаций\лошадь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772816"/>
            <a:ext cx="2312195" cy="30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этот день на лошадях запрещалось работать, их кормили досыта отборным овсом. Подводили к церкви и кропили святой водой. Затем угощали горбушками с солью, купали, украшали лентами хвосты и гривы, устраивали конские выставки и скачки. Лошадей не седлали, сбруями не снаряжали, кнутами и свистами не обижали, но зато увещевали добрыми и ласковыми словами. </a:t>
            </a:r>
          </a:p>
        </p:txBody>
      </p:sp>
      <p:pic>
        <p:nvPicPr>
          <p:cNvPr id="5122" name="Picture 2" descr="http://kartinkinaden.ru/uploads/posts/2015-11/1447930107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2570"/>
            <a:ext cx="5616624" cy="259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20486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 smtClean="0"/>
              <a:t>31 </a:t>
            </a:r>
            <a:r>
              <a:rPr lang="ru-RU" sz="2800" dirty="0"/>
              <a:t>августа - память Флора и Лавра, издавна почитавшихся на Руси как покровители домашних животных, особенно лошадей. </a:t>
            </a:r>
          </a:p>
        </p:txBody>
      </p:sp>
      <p:pic>
        <p:nvPicPr>
          <p:cNvPr id="19460" name="Picture 4" descr="http://www.pigizois.net/sinaxaristis/08/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04406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Близнецы </a:t>
            </a:r>
            <a:r>
              <a:rPr lang="ru-RU" sz="2400" dirty="0"/>
              <a:t>Флор и Лавр были каменотесами в Византии во II - III веках нашей эры. Однажды языческий правитель </a:t>
            </a:r>
            <a:r>
              <a:rPr lang="ru-RU" sz="2400" dirty="0" err="1"/>
              <a:t>Иллирии</a:t>
            </a:r>
            <a:r>
              <a:rPr lang="ru-RU" sz="2400" dirty="0"/>
              <a:t> (ныне Югославия) велел им построить храм. Храм они построили, но христианский. К тому же обратили множество людей в свою веру. За это они были сброшены в пересохший колодец, из которого через много лет пастухи напоили своих лошадей, и те исцелились.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482" name="Picture 2" descr="http://photo.7ya.ru/ph/2005/10/18/1129632808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3168352" cy="249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50100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Одни </a:t>
            </a:r>
            <a:r>
              <a:rPr lang="ru-RU" sz="2400" dirty="0"/>
              <a:t>из ворот Московского Кремля, построенного святым благоверным князем </a:t>
            </a:r>
            <a:r>
              <a:rPr lang="ru-RU" sz="2400" dirty="0" err="1"/>
              <a:t>Димитрием</a:t>
            </a:r>
            <a:r>
              <a:rPr lang="ru-RU" sz="2400" dirty="0"/>
              <a:t> Донским, назывались </a:t>
            </a:r>
            <a:r>
              <a:rPr lang="ru-RU" sz="2400" dirty="0" err="1"/>
              <a:t>Фроловскими</a:t>
            </a:r>
            <a:r>
              <a:rPr lang="ru-RU" sz="2400" dirty="0"/>
              <a:t>, по названию надвратной церкви в честь святых мучеников; в старой Москве, кроме этого, были еще три храма Флора и Лавра. Эти храмы были построены в местах, рядом с которыми находились лошади, а также скот для продажи или хозяйственных нужд. </a:t>
            </a:r>
          </a:p>
        </p:txBody>
      </p:sp>
      <p:pic>
        <p:nvPicPr>
          <p:cNvPr id="21506" name="Picture 2" descr="http://www.fashiontravel.ru/files/images/html/41_1427445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404664"/>
            <a:ext cx="5074877" cy="291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	</a:t>
            </a:r>
            <a:r>
              <a:rPr lang="ru-RU" sz="3400" dirty="0" smtClean="0">
                <a:solidFill>
                  <a:schemeClr val="tx1"/>
                </a:solidFill>
              </a:rPr>
              <a:t>В нескольких областях России</a:t>
            </a:r>
            <a:r>
              <a:rPr lang="ru-RU" sz="3400" dirty="0" smtClean="0"/>
              <a:t> </a:t>
            </a:r>
            <a:r>
              <a:rPr lang="ru-RU" sz="3400" dirty="0" smtClean="0">
                <a:solidFill>
                  <a:schemeClr val="tx1"/>
                </a:solidFill>
              </a:rPr>
              <a:t>сохранились обычаи</a:t>
            </a:r>
            <a:r>
              <a:rPr lang="ru-RU" sz="3400" dirty="0" smtClean="0"/>
              <a:t> </a:t>
            </a:r>
            <a:r>
              <a:rPr lang="ru-RU" sz="3400" dirty="0" smtClean="0">
                <a:solidFill>
                  <a:schemeClr val="tx1"/>
                </a:solidFill>
              </a:rPr>
              <a:t>в </a:t>
            </a:r>
            <a:r>
              <a:rPr lang="ru-RU" sz="3400" dirty="0">
                <a:solidFill>
                  <a:schemeClr val="tx1"/>
                </a:solidFill>
              </a:rPr>
              <a:t>день Флора и Лавра </a:t>
            </a:r>
            <a:r>
              <a:rPr lang="ru-RU" sz="3400" dirty="0" smtClean="0">
                <a:solidFill>
                  <a:schemeClr val="tx1"/>
                </a:solidFill>
              </a:rPr>
              <a:t>- </a:t>
            </a:r>
            <a:r>
              <a:rPr lang="ru-RU" sz="3400" dirty="0">
                <a:solidFill>
                  <a:schemeClr val="tx1"/>
                </a:solidFill>
              </a:rPr>
              <a:t>устраивать скачки вперегонки на неоседланных лошадях (отсюда название - "скакалки"), что говорит о давнем происхождении лошадиного праздника. </a:t>
            </a:r>
          </a:p>
        </p:txBody>
      </p:sp>
      <p:pic>
        <p:nvPicPr>
          <p:cNvPr id="4100" name="Picture 4" descr="http://vestizakamny.ru/files/Image/%D0%98%D0%B7%D0%BE%D0%B1%D1%80%D0%B0%D0%B6%D0%B5%D0%BD%D0%B8%D0%B5%2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960440" cy="261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dolgieleta.com/wp-content/uploads/2015/10/devushka-skachet-galopom-na-losha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36902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5328" y="1196752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/>
              <a:t> </a:t>
            </a:r>
            <a:r>
              <a:rPr lang="ru-RU" sz="2400" dirty="0" smtClean="0"/>
              <a:t>В Великом </a:t>
            </a:r>
            <a:r>
              <a:rPr lang="ru-RU" sz="2400" dirty="0"/>
              <a:t>Устюге придумали и отмечают в конце августа свой собственный праздник Лошади. Он проходит в рамках Прокопьевской Ярмарки и даже внесен в туристические программы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Лошадей </a:t>
            </a:r>
            <a:r>
              <a:rPr lang="ru-RU" sz="2400" dirty="0" smtClean="0"/>
              <a:t>украшают</a:t>
            </a:r>
            <a:r>
              <a:rPr lang="ru-RU" sz="2400" dirty="0" smtClean="0"/>
              <a:t>: </a:t>
            </a:r>
            <a:r>
              <a:rPr lang="ru-RU" sz="2400" dirty="0"/>
              <a:t>им </a:t>
            </a:r>
            <a:r>
              <a:rPr lang="ru-RU" sz="2400" dirty="0" smtClean="0"/>
              <a:t>расчесывают гривы </a:t>
            </a:r>
            <a:r>
              <a:rPr lang="ru-RU" sz="2400" dirty="0"/>
              <a:t>и хвосты, "</a:t>
            </a:r>
            <a:r>
              <a:rPr lang="ru-RU" sz="2400" dirty="0" smtClean="0"/>
              <a:t>завивают" </a:t>
            </a:r>
            <a:r>
              <a:rPr lang="ru-RU" sz="2400" dirty="0"/>
              <a:t>(</a:t>
            </a:r>
            <a:r>
              <a:rPr lang="ru-RU" sz="2400" dirty="0" smtClean="0"/>
              <a:t>вплетают) </a:t>
            </a:r>
            <a:r>
              <a:rPr lang="ru-RU" sz="2400" dirty="0"/>
              <a:t>в них яркие ленточки или пестрые лоскутки кумача или ситца. </a:t>
            </a:r>
          </a:p>
        </p:txBody>
      </p:sp>
      <p:pic>
        <p:nvPicPr>
          <p:cNvPr id="24578" name="Picture 2" descr="http://fototelegraf.ru/wp-content/uploads/2011/04/obryadovoe-shestvie-Germany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93096"/>
            <a:ext cx="3312368" cy="238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crosti.ru/patterns/00/07/d6/2d024f0013/picture.jpg"/>
          <p:cNvPicPr>
            <a:picLocks noChangeAspect="1" noChangeArrowheads="1"/>
          </p:cNvPicPr>
          <p:nvPr/>
        </p:nvPicPr>
        <p:blipFill>
          <a:blip r:embed="rId4" cstate="print"/>
          <a:srcRect r="461" b="7490"/>
          <a:stretch>
            <a:fillRect/>
          </a:stretch>
        </p:blipFill>
        <p:spPr bwMode="auto">
          <a:xfrm>
            <a:off x="323528" y="1628800"/>
            <a:ext cx="223224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конского праздника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412776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31 августа Фрол и Лавр - кончай посев ржи. После этого дня посев ржи считается запоздалым. </a:t>
            </a:r>
          </a:p>
          <a:p>
            <a:r>
              <a:rPr lang="ru-RU" sz="2400" dirty="0" smtClean="0"/>
              <a:t>	Коли до Фрола не отсеешься, </a:t>
            </a:r>
            <a:r>
              <a:rPr lang="ru-RU" sz="2400" dirty="0" err="1" smtClean="0"/>
              <a:t>фролки</a:t>
            </a:r>
            <a:r>
              <a:rPr lang="ru-RU" sz="2400" dirty="0" smtClean="0"/>
              <a:t> (цветочки) родятся. </a:t>
            </a:r>
            <a:br>
              <a:rPr lang="ru-RU" sz="2400" dirty="0" smtClean="0"/>
            </a:br>
            <a:r>
              <a:rPr lang="ru-RU" sz="2400" dirty="0" smtClean="0"/>
              <a:t>	Смотри у полыни корни: если побеги корня толсты - следующий год будет урожайным. </a:t>
            </a:r>
          </a:p>
          <a:p>
            <a:r>
              <a:rPr lang="ru-RU" sz="2400" dirty="0" smtClean="0"/>
              <a:t>	С Фрола и Лавра начинаются осенние утренники. </a:t>
            </a:r>
          </a:p>
          <a:p>
            <a:r>
              <a:rPr lang="ru-RU" sz="2400" dirty="0" smtClean="0"/>
              <a:t>	В этот день начинают огурцы солить.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59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Лошадиный праздник</vt:lpstr>
      <vt:lpstr>Лошадиный праздник</vt:lpstr>
      <vt:lpstr>Лошадиный праздник</vt:lpstr>
      <vt:lpstr>Лошадиный праздник</vt:lpstr>
      <vt:lpstr>Лошадиный праздник</vt:lpstr>
      <vt:lpstr>Слайд 6</vt:lpstr>
      <vt:lpstr>Лошадиный праздник</vt:lpstr>
      <vt:lpstr>Лошадиный праздник</vt:lpstr>
      <vt:lpstr>Приметы конского праздника</vt:lpstr>
      <vt:lpstr>Лошадиный праздник</vt:lpstr>
      <vt:lpstr>Слайд 11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Лошадиный праздник</dc:title>
  <dc:creator>Александр</dc:creator>
  <cp:keywords>Лошадиный праздник</cp:keywords>
  <cp:lastModifiedBy>Александр</cp:lastModifiedBy>
  <cp:revision>16</cp:revision>
  <dcterms:created xsi:type="dcterms:W3CDTF">2016-11-20T14:45:51Z</dcterms:created>
  <dcterms:modified xsi:type="dcterms:W3CDTF">2016-11-22T17:55:17Z</dcterms:modified>
</cp:coreProperties>
</file>