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7BAB-8820-4767-868A-A2F461323BE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77BAB-8820-4767-868A-A2F461323BE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9C78-DD8F-43E7-B690-1BFFDB614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2357430"/>
            <a:ext cx="8072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Проект «Перелетные птицы»</a:t>
            </a:r>
            <a:endParaRPr lang="ru-RU" sz="54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 descr="http://www.stihi.ru/pics/2015/10/08/6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85728"/>
            <a:ext cx="4572032" cy="2088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http://birdsnews.ru/wp-content/uploads/2016/12/dni24.com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214818"/>
            <a:ext cx="2153952" cy="242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://lifeglobe.net/xf/photoset/400/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5751" y="3643314"/>
            <a:ext cx="3268249" cy="192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s://natnews.org/wp-content/uploads/2016/07/kosyak_iz_pt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429000"/>
            <a:ext cx="2643206" cy="1652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4525963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Пернатые – чаще всего теплолюбивы, тело их отличается повышенной температурой (зачастую она превышает 40°С). Однако перья неплохо защищают их от стужи, вот почему жить в холодных условиях суровой зимы они, конечно, смогут. Но для этого нуждаются в большем количестве корма. А в заснеженное время года пропитание достать нелегко! Вот почему птицам приходится оставлять насиженные гнезда и лететь в далекие страны, богатые пищей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85091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Почему некоторые птицы улетают на юг</a:t>
            </a:r>
            <a:r>
              <a:rPr lang="en-US" sz="36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36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4338" name="Picture 2" descr="https://im0-tub-ru.yandex.net/i?id=5a2ec8c124d514141dd11a96fb9bd8af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500570"/>
            <a:ext cx="2357454" cy="1811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https://i.artfile.me/wallpaper/14-08-2017/2048x1609/zhivotnye-pticy-ptichka-1209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494" y="3714752"/>
            <a:ext cx="227323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http://img1.liveinternet.ru/images/attach/c/5/88/336/88336671_1331200752_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246461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572032" cy="4525963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Городские ласточки готовятся к "отлёту" уже в августе - сентябре, всё зависит от погодных условий и местонахождения территории, чем севернее, тем раньше птицы улетаю на юг.</a:t>
            </a:r>
          </a:p>
          <a:p>
            <a:pPr indent="34290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Деревенские ласточки массово улетают в тёплые края в первом месяце осени, сентябре.</a:t>
            </a:r>
          </a:p>
          <a:p>
            <a:pPr indent="34290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2030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Ласточки</a:t>
            </a:r>
            <a:endParaRPr lang="ru-RU" sz="36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362" name="Picture 2" descr="http://proza.moscow/pics/2016/08/22/1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4071966" cy="2636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http://vosblog.ru/media/k2/items/cache/ffe144b59c409587b4c9211fb31afdfe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1019">
            <a:off x="571472" y="4357694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RightUp"/>
            <a:lightRig rig="threePt" dir="t"/>
          </a:scene3d>
        </p:spPr>
      </p:pic>
      <p:pic>
        <p:nvPicPr>
          <p:cNvPr id="15366" name="Picture 6" descr="https://wildlife.by/upload/sites/default/files/Pavlov/1_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86454">
            <a:off x="2553287" y="4510829"/>
            <a:ext cx="2687696" cy="1790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LeftDown"/>
            <a:lightRig rig="threePt" dir="t"/>
          </a:scene3d>
        </p:spPr>
      </p:pic>
      <p:pic>
        <p:nvPicPr>
          <p:cNvPr id="15368" name="Picture 8" descr="http://www.stihi.ru/pics/2015/08/15/3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87726"/>
            <a:ext cx="1928826" cy="1943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RightUp"/>
            <a:lightRig rig="threePt" dir="t"/>
          </a:scene3d>
        </p:spPr>
      </p:pic>
      <p:pic>
        <p:nvPicPr>
          <p:cNvPr id="15370" name="Picture 10" descr="https://img-fotki.yandex.ru/get/151273/156173832.395/0_233fd5_8b38a69c_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77604">
            <a:off x="5900039" y="4720570"/>
            <a:ext cx="3136125" cy="195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LeftDown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5857916" cy="4525963"/>
          </a:xfrm>
        </p:spPr>
        <p:txBody>
          <a:bodyPr>
            <a:normAutofit/>
          </a:bodyPr>
          <a:lstStyle/>
          <a:p>
            <a:pPr indent="457200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перелетные птицы ранней весной, когда еще не везде сошел снег, сообщают нам своей завораживающей трелью, что зима закончилась и в свои права вступает весенняя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пора.</a:t>
            </a:r>
          </a:p>
          <a:p>
            <a:pPr indent="457200" fontAlgn="base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взлетая вверх, размахивая своими небольшими крылышками, жаворонок так же незаметно исчезает в высоте, как и появляется, лишь повсюду слышна его звонкая, ни с чем несравнимая песня.</a:t>
            </a:r>
          </a:p>
          <a:p>
            <a:pPr indent="45720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2504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Жаворонки</a:t>
            </a:r>
            <a:endParaRPr lang="ru-RU" sz="36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6386" name="Picture 2" descr="http://kladraz.ru/upload/blogs2/2016/1/10800_b501a40b1e5ccc724c3d69429df7ec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256"/>
            <a:ext cx="384701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zoozel.ru/gallery/images/671635_kartinki-zhavoro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714620"/>
            <a:ext cx="2857519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https://ds03.infourok.ru/uploads/ex/01a3/00004fc2-907fcc44/img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66"/>
            <a:ext cx="2514380" cy="188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40" y="1142984"/>
            <a:ext cx="5000660" cy="4525963"/>
          </a:xfrm>
        </p:spPr>
        <p:txBody>
          <a:bodyPr>
            <a:normAutofit/>
          </a:bodyPr>
          <a:lstStyle/>
          <a:p>
            <a:pPr indent="457200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Живет в степи интересная птица со скрипучим голосом, которая является самым интересным трофеем каждого охотника. Она зовется коростель. 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fontAlgn="base"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22484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Коростель</a:t>
            </a:r>
            <a:endParaRPr lang="ru-RU" sz="36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7410" name="Picture 2" descr="https://animalreader.ru/wp-content/uploads/2014/10/48061-e1412186355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57562"/>
            <a:ext cx="4063991" cy="2285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://komotoz.ru/photo/zhivotnye/images/korostel/korostel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3571900" cy="2372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3714752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они живут в саваннах, лугах и тростниковых зарослях Излюбленное место коростелей окраины посевных нив и огороды. Присутствие рядом водоемов не говорит о том, что они любят повышенную влажность. Они ее не переносят.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525963"/>
          </a:xfrm>
        </p:spPr>
        <p:txBody>
          <a:bodyPr>
            <a:normAutofit/>
          </a:bodyPr>
          <a:lstStyle/>
          <a:p>
            <a:pPr indent="457200" fontAlgn="base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Журавли улетают на юг клином. С этим связано много народных примет.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1974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Журавли</a:t>
            </a:r>
            <a:endParaRPr lang="ru-RU" sz="36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785926"/>
            <a:ext cx="4286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журавли летят быстро и низко — к дождю с сильным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ветром.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веской стаи журавлей тянут на север — быть теплу.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Осенью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"клину" летит спокойно много журавлей — к солнечной, но с заморозками погоде.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www.playcast.ru/uploads/2017/10/05/235905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35099"/>
            <a:ext cx="3214678" cy="212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i1.wallbox.ru/wallpapers/preview/201242/zhivotnye-c0bcfd6669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286248" cy="268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all-thinks.ru/wp-content/uploads/2014/09/os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428334"/>
            <a:ext cx="3714744" cy="2429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animalsfoto.com/photo/55/5584bf3eaeb247768c16a79c73cdff7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738706"/>
            <a:ext cx="3390871" cy="211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285860"/>
            <a:ext cx="5357850" cy="4786346"/>
          </a:xfrm>
        </p:spPr>
        <p:txBody>
          <a:bodyPr>
            <a:normAutofit/>
          </a:bodyPr>
          <a:lstStyle/>
          <a:p>
            <a:pPr indent="457200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теплые края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птицы начинают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лететь начиная сначала и до конца осени. Они собираются небольшими стаями и передвигаются ночью и на рассвете чаще всего вдоль водоемов. В самом начале весны они возвращаются в родные края.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23316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Трясогузка</a:t>
            </a:r>
            <a:endParaRPr lang="ru-RU" sz="36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8434" name="Picture 2" descr="http://animalzoom.ru/sites/default/files/trjasoguzka_jelt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786058"/>
            <a:ext cx="285573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animalzoom.ru/sites/default/files/belaya-tryasoguzk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193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birdsearth.ru/images/vorobey/triasoguzka%20belaja%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214686"/>
            <a:ext cx="3558935" cy="238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8" descr="https://ds04.infourok.ru/uploads/ex/060f/0008cc26-5fb4785c/hello_html_1a13ca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256"/>
            <a:ext cx="3071834" cy="2396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285860"/>
            <a:ext cx="5357850" cy="4786346"/>
          </a:xfrm>
        </p:spPr>
        <p:txBody>
          <a:bodyPr>
            <a:normAutofit/>
          </a:bodyPr>
          <a:lstStyle/>
          <a:p>
            <a:pPr indent="457200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места гнездования птицы прилетают рано, когда снег еще плотно устилает землю и только начинают появляться первые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проталины. Внезапное похолодание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зачастую заставляет птиц улетать обратно на юг, проделывая огромные расстояния только для того, чтобы вернуться к гнездам через несколько дней, когда потеплеет</a:t>
            </a:r>
            <a:r>
              <a:rPr lang="ru-RU" sz="2000" dirty="0"/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1399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Чибис</a:t>
            </a:r>
            <a:endParaRPr lang="ru-RU" sz="36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9458" name="Picture 2" descr="https://animalreader.ru/wp-content/uploads/2014/09/290829041-e1410438063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19305"/>
            <a:ext cx="2643206" cy="260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animalbox.ru/wp-content/uploads/2011/03/simple-chib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2371504" cy="177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mila.kcbux.ru/Ptizy/image_6/05-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5847" y="3000372"/>
            <a:ext cx="4168153" cy="278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s://www.ljplus.ru/img3/r/o/rondel/chib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4000" y="0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6" name="Picture 10" descr="http://ozerybirds.at.ua/_ph/36/8355728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643050"/>
            <a:ext cx="214314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8" name="Picture 12" descr="http://www.strf.ru/Attachment.aspx?ID=284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4071942"/>
            <a:ext cx="2765772" cy="207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285992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</a:t>
            </a:r>
            <a:r>
              <a:rPr lang="ru-RU" sz="5400" b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ание!</a:t>
            </a:r>
            <a:endParaRPr lang="ru-RU" sz="5400" b="1" cap="none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482" name="Picture 2" descr="https://im0-tub-ru.yandex.net/i?id=d20b9743e5037588ce0ce9c0297d3a7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71942"/>
            <a:ext cx="3714744" cy="2786058"/>
          </a:xfrm>
          <a:prstGeom prst="rect">
            <a:avLst/>
          </a:prstGeom>
          <a:noFill/>
        </p:spPr>
      </p:pic>
      <p:pic>
        <p:nvPicPr>
          <p:cNvPr id="20484" name="Picture 4" descr="http://www.novate.ru/files/u34508/migraci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4"/>
            <a:ext cx="3953058" cy="2857496"/>
          </a:xfrm>
          <a:prstGeom prst="rect">
            <a:avLst/>
          </a:prstGeom>
          <a:noFill/>
        </p:spPr>
      </p:pic>
      <p:pic>
        <p:nvPicPr>
          <p:cNvPr id="20488" name="Picture 8" descr="http://img0.liveinternet.ru/images/attach/c/1/56/877/56877817_1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942" y="0"/>
            <a:ext cx="2952058" cy="235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0" name="Picture 10" descr="https://s3-eu-west-1.amazonaws.com/originaltravel.assets.d3r.com/images/gallery/270642-kenya-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-1"/>
            <a:ext cx="3143272" cy="195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2" name="Picture 12" descr="https://blog.stanis.ru/img/1065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143272" cy="209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http://photos.lifeisphoto.ru/25/0/2500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3286124"/>
            <a:ext cx="3500462" cy="234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351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Tanja</dc:creator>
  <cp:lastModifiedBy>Tanja</cp:lastModifiedBy>
  <cp:revision>2</cp:revision>
  <dcterms:created xsi:type="dcterms:W3CDTF">2017-11-12T08:35:00Z</dcterms:created>
  <dcterms:modified xsi:type="dcterms:W3CDTF">2017-11-12T11:04:55Z</dcterms:modified>
</cp:coreProperties>
</file>