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8" r:id="rId3"/>
    <p:sldId id="268" r:id="rId4"/>
    <p:sldId id="260" r:id="rId5"/>
    <p:sldId id="261" r:id="rId6"/>
    <p:sldId id="269" r:id="rId7"/>
    <p:sldId id="264" r:id="rId8"/>
    <p:sldId id="265" r:id="rId9"/>
    <p:sldId id="270" r:id="rId10"/>
    <p:sldId id="267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E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0A48D-0694-43B2-90CC-6064E7F58E10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3788B-5136-4933-8299-C72AF5A912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3788B-5136-4933-8299-C72AF5A9120C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CD4B-7F77-44DB-A6B5-40E541244A5A}" type="datetimeFigureOut">
              <a:rPr lang="ru-RU" smtClean="0"/>
              <a:pPr/>
              <a:t>06.11.2016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DE78-4DAE-41CF-B6FB-FAB7376A31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CD4B-7F77-44DB-A6B5-40E541244A5A}" type="datetimeFigureOut">
              <a:rPr lang="ru-RU" smtClean="0"/>
              <a:pPr/>
              <a:t>06.11.2016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DE78-4DAE-41CF-B6FB-FAB7376A31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CD4B-7F77-44DB-A6B5-40E541244A5A}" type="datetimeFigureOut">
              <a:rPr lang="ru-RU" smtClean="0"/>
              <a:pPr/>
              <a:t>06.11.2016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DE78-4DAE-41CF-B6FB-FAB7376A31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CD4B-7F77-44DB-A6B5-40E541244A5A}" type="datetimeFigureOut">
              <a:rPr lang="ru-RU" smtClean="0"/>
              <a:pPr/>
              <a:t>06.11.2016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DE78-4DAE-41CF-B6FB-FAB7376A31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CD4B-7F77-44DB-A6B5-40E541244A5A}" type="datetimeFigureOut">
              <a:rPr lang="ru-RU" smtClean="0"/>
              <a:pPr/>
              <a:t>06.11.2016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DE78-4DAE-41CF-B6FB-FAB7376A31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CD4B-7F77-44DB-A6B5-40E541244A5A}" type="datetimeFigureOut">
              <a:rPr lang="ru-RU" smtClean="0"/>
              <a:pPr/>
              <a:t>06.11.2016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DE78-4DAE-41CF-B6FB-FAB7376A31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CD4B-7F77-44DB-A6B5-40E541244A5A}" type="datetimeFigureOut">
              <a:rPr lang="ru-RU" smtClean="0"/>
              <a:pPr/>
              <a:t>06.11.2016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DE78-4DAE-41CF-B6FB-FAB7376A31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CD4B-7F77-44DB-A6B5-40E541244A5A}" type="datetimeFigureOut">
              <a:rPr lang="ru-RU" smtClean="0"/>
              <a:pPr/>
              <a:t>06.11.2016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DE78-4DAE-41CF-B6FB-FAB7376A31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CD4B-7F77-44DB-A6B5-40E541244A5A}" type="datetimeFigureOut">
              <a:rPr lang="ru-RU" smtClean="0"/>
              <a:pPr/>
              <a:t>06.11.2016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DE78-4DAE-41CF-B6FB-FAB7376A31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CD4B-7F77-44DB-A6B5-40E541244A5A}" type="datetimeFigureOut">
              <a:rPr lang="ru-RU" smtClean="0"/>
              <a:pPr/>
              <a:t>06.11.2016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DE78-4DAE-41CF-B6FB-FAB7376A31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CD4B-7F77-44DB-A6B5-40E541244A5A}" type="datetimeFigureOut">
              <a:rPr lang="ru-RU" smtClean="0"/>
              <a:pPr/>
              <a:t>06.11.2016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DE78-4DAE-41CF-B6FB-FAB7376A31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5CD4B-7F77-44DB-A6B5-40E541244A5A}" type="datetimeFigureOut">
              <a:rPr lang="ru-RU" smtClean="0"/>
              <a:pPr/>
              <a:t>06.11.2016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0DE78-4DAE-41CF-B6FB-FAB7376A31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ucthat-v-skole.ru/biblioteka/prezentatsii" TargetMode="External"/><Relationship Id="rId3" Type="http://schemas.openxmlformats.org/officeDocument/2006/relationships/image" Target="../media/image2.gif"/><Relationship Id="rId7" Type="http://schemas.openxmlformats.org/officeDocument/2006/relationships/hyperlink" Target="https://yandex.ru/imag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620688"/>
            <a:ext cx="6480048" cy="30156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  </a:t>
            </a:r>
            <a:br>
              <a:rPr lang="ru-RU" dirty="0" smtClean="0"/>
            </a:br>
            <a:r>
              <a:rPr lang="ru-RU" dirty="0" smtClean="0"/>
              <a:t>по русскому языку</a:t>
            </a:r>
            <a:br>
              <a:rPr lang="ru-RU" dirty="0" smtClean="0"/>
            </a:br>
            <a:r>
              <a:rPr lang="ru-RU" dirty="0" smtClean="0"/>
              <a:t>на тему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« Рассказ о </a:t>
            </a:r>
            <a:r>
              <a:rPr lang="ru-RU" dirty="0" smtClean="0"/>
              <a:t>слове. Солнце»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494116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 ученица 3А класса</a:t>
            </a:r>
          </a:p>
          <a:p>
            <a:r>
              <a:rPr lang="ru-RU" dirty="0" smtClean="0"/>
              <a:t>Анастасия </a:t>
            </a:r>
            <a:r>
              <a:rPr lang="ru-RU" dirty="0" err="1" smtClean="0"/>
              <a:t>Ельша</a:t>
            </a:r>
            <a:endParaRPr lang="ru-RU" dirty="0"/>
          </a:p>
        </p:txBody>
      </p:sp>
      <p:pic>
        <p:nvPicPr>
          <p:cNvPr id="5" name="Рисунок 4" descr="sol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0"/>
            <a:ext cx="2016000" cy="2016000"/>
          </a:xfrm>
          <a:prstGeom prst="rect">
            <a:avLst/>
          </a:prstGeom>
        </p:spPr>
      </p:pic>
      <p:pic>
        <p:nvPicPr>
          <p:cNvPr id="7" name="Рисунок 6" descr="radug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20" y="-99392"/>
            <a:ext cx="2235600" cy="2484000"/>
          </a:xfrm>
          <a:prstGeom prst="rect">
            <a:avLst/>
          </a:prstGeom>
        </p:spPr>
      </p:pic>
      <p:pic>
        <p:nvPicPr>
          <p:cNvPr id="1028" name="Picture 4" descr="H:\статьи для учат в школе\Картинки\89904378_AstrayaDesigns_Forest_story_el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581128"/>
            <a:ext cx="2133600" cy="2133600"/>
          </a:xfrm>
          <a:prstGeom prst="rect">
            <a:avLst/>
          </a:prstGeom>
          <a:noFill/>
        </p:spPr>
      </p:pic>
      <p:pic>
        <p:nvPicPr>
          <p:cNvPr id="1030" name="Picture 6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6021288"/>
            <a:ext cx="666750" cy="666750"/>
          </a:xfrm>
          <a:prstGeom prst="rect">
            <a:avLst/>
          </a:prstGeom>
          <a:noFill/>
        </p:spPr>
      </p:pic>
      <p:pic>
        <p:nvPicPr>
          <p:cNvPr id="1031" name="Picture 7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5877272"/>
            <a:ext cx="666750" cy="66675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Предложения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2204864"/>
            <a:ext cx="6707088" cy="39212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Тучка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прячется за лес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Смотрит солнышко с небес.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такое чистое,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Доброе, лучистое.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б мы его достали,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б его расцеловали.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Г.Бойко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ol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0"/>
            <a:ext cx="2016000" cy="2016000"/>
          </a:xfrm>
          <a:prstGeom prst="rect">
            <a:avLst/>
          </a:prstGeom>
        </p:spPr>
      </p:pic>
      <p:pic>
        <p:nvPicPr>
          <p:cNvPr id="5" name="Рисунок 4" descr="radug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35600" cy="2484000"/>
          </a:xfrm>
          <a:prstGeom prst="rect">
            <a:avLst/>
          </a:prstGeom>
        </p:spPr>
      </p:pic>
      <p:pic>
        <p:nvPicPr>
          <p:cNvPr id="6" name="Picture 4" descr="H:\статьи для учат в школе\Картинки\89904378_AstrayaDesigns_Forest_story_el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724400"/>
            <a:ext cx="2133600" cy="2133600"/>
          </a:xfrm>
          <a:prstGeom prst="rect">
            <a:avLst/>
          </a:prstGeom>
          <a:noFill/>
        </p:spPr>
      </p:pic>
      <p:pic>
        <p:nvPicPr>
          <p:cNvPr id="7" name="Picture 6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6021288"/>
            <a:ext cx="666750" cy="666750"/>
          </a:xfrm>
          <a:prstGeom prst="rect">
            <a:avLst/>
          </a:prstGeom>
          <a:noFill/>
        </p:spPr>
      </p:pic>
      <p:pic>
        <p:nvPicPr>
          <p:cNvPr id="8" name="Picture 7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6021288"/>
            <a:ext cx="666750" cy="6667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информации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2204864"/>
            <a:ext cx="6707088" cy="39212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olnc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0"/>
            <a:ext cx="2016000" cy="2016000"/>
          </a:xfrm>
          <a:prstGeom prst="rect">
            <a:avLst/>
          </a:prstGeom>
        </p:spPr>
      </p:pic>
      <p:pic>
        <p:nvPicPr>
          <p:cNvPr id="5" name="Рисунок 4" descr="radug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235600" cy="2484000"/>
          </a:xfrm>
          <a:prstGeom prst="rect">
            <a:avLst/>
          </a:prstGeom>
        </p:spPr>
      </p:pic>
      <p:pic>
        <p:nvPicPr>
          <p:cNvPr id="6" name="Picture 4" descr="H:\статьи для учат в школе\Картинки\89904378_AstrayaDesigns_Forest_story_el2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724400"/>
            <a:ext cx="2133600" cy="2133600"/>
          </a:xfrm>
          <a:prstGeom prst="rect">
            <a:avLst/>
          </a:prstGeom>
          <a:noFill/>
        </p:spPr>
      </p:pic>
      <p:pic>
        <p:nvPicPr>
          <p:cNvPr id="7" name="Picture 6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6021288"/>
            <a:ext cx="666750" cy="666750"/>
          </a:xfrm>
          <a:prstGeom prst="rect">
            <a:avLst/>
          </a:prstGeom>
          <a:noFill/>
        </p:spPr>
      </p:pic>
      <p:pic>
        <p:nvPicPr>
          <p:cNvPr id="8" name="Picture 7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00392" y="6021288"/>
            <a:ext cx="666750" cy="6667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195736" y="2132856"/>
            <a:ext cx="4608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yandex.ru/images</a:t>
            </a:r>
            <a:endParaRPr lang="ru-RU" dirty="0" smtClean="0"/>
          </a:p>
          <a:p>
            <a:pPr>
              <a:lnSpc>
                <a:spcPct val="200000"/>
              </a:lnSpc>
            </a:pPr>
            <a:r>
              <a:rPr lang="en-US" dirty="0" smtClean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ucthat-v-skole.ru/biblioteka/prezentatsii</a:t>
            </a:r>
            <a:endParaRPr lang="ru-RU" dirty="0" smtClean="0"/>
          </a:p>
          <a:p>
            <a:pPr>
              <a:lnSpc>
                <a:spcPct val="200000"/>
              </a:lnSpc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508518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Солнце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988840"/>
            <a:ext cx="5400600" cy="33452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роизносим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сонцэ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аписываем       со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нце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sol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0"/>
            <a:ext cx="2016000" cy="2016000"/>
          </a:xfrm>
          <a:prstGeom prst="rect">
            <a:avLst/>
          </a:prstGeom>
        </p:spPr>
      </p:pic>
      <p:pic>
        <p:nvPicPr>
          <p:cNvPr id="8" name="Рисунок 7" descr="radug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20" y="-99392"/>
            <a:ext cx="2235600" cy="2484000"/>
          </a:xfrm>
          <a:prstGeom prst="rect">
            <a:avLst/>
          </a:prstGeom>
        </p:spPr>
      </p:pic>
      <p:pic>
        <p:nvPicPr>
          <p:cNvPr id="9" name="Picture 4" descr="H:\статьи для учат в школе\Картинки\89904378_AstrayaDesigns_Forest_story_el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581128"/>
            <a:ext cx="2133600" cy="2133600"/>
          </a:xfrm>
          <a:prstGeom prst="rect">
            <a:avLst/>
          </a:prstGeom>
          <a:noFill/>
        </p:spPr>
      </p:pic>
      <p:pic>
        <p:nvPicPr>
          <p:cNvPr id="10" name="Picture 6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6021288"/>
            <a:ext cx="666750" cy="666750"/>
          </a:xfrm>
          <a:prstGeom prst="rect">
            <a:avLst/>
          </a:prstGeom>
          <a:noFill/>
        </p:spPr>
      </p:pic>
      <p:pic>
        <p:nvPicPr>
          <p:cNvPr id="11" name="Picture 7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5877272"/>
            <a:ext cx="666750" cy="6667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39552" y="3284984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солнце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Соединительная линия уступом 13"/>
          <p:cNvCxnSpPr/>
          <p:nvPr/>
        </p:nvCxnSpPr>
        <p:spPr>
          <a:xfrm>
            <a:off x="2339752" y="3717032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 flipV="1">
            <a:off x="2339752" y="2708920"/>
            <a:ext cx="914400" cy="914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Лексическое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sol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0"/>
            <a:ext cx="2016000" cy="2016000"/>
          </a:xfrm>
          <a:prstGeom prst="rect">
            <a:avLst/>
          </a:prstGeom>
        </p:spPr>
      </p:pic>
      <p:pic>
        <p:nvPicPr>
          <p:cNvPr id="10" name="Рисунок 9" descr="radug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35600" cy="2484000"/>
          </a:xfrm>
          <a:prstGeom prst="rect">
            <a:avLst/>
          </a:prstGeom>
        </p:spPr>
      </p:pic>
      <p:pic>
        <p:nvPicPr>
          <p:cNvPr id="11" name="Picture 4" descr="H:\статьи для учат в школе\Картинки\89904378_AstrayaDesigns_Forest_story_el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8520" y="4724400"/>
            <a:ext cx="2133600" cy="2133600"/>
          </a:xfrm>
          <a:prstGeom prst="rect">
            <a:avLst/>
          </a:prstGeom>
          <a:noFill/>
        </p:spPr>
      </p:pic>
      <p:pic>
        <p:nvPicPr>
          <p:cNvPr id="12" name="Picture 6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6021288"/>
            <a:ext cx="666750" cy="666750"/>
          </a:xfrm>
          <a:prstGeom prst="rect">
            <a:avLst/>
          </a:prstGeom>
          <a:noFill/>
        </p:spPr>
      </p:pic>
      <p:pic>
        <p:nvPicPr>
          <p:cNvPr id="13" name="Picture 7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6021288"/>
            <a:ext cx="666750" cy="66675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051720" y="2060848"/>
            <a:ext cx="55446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Солнце</a:t>
            </a:r>
            <a:r>
              <a:rPr lang="en-US" sz="2400" dirty="0" smtClean="0"/>
              <a:t> -</a:t>
            </a:r>
            <a:r>
              <a:rPr lang="ru-RU" sz="2400" dirty="0" smtClean="0"/>
              <a:t> это центральное </a:t>
            </a:r>
            <a:r>
              <a:rPr lang="ru-RU" sz="2400" dirty="0" smtClean="0"/>
              <a:t>небесное светило нашей </a:t>
            </a:r>
            <a:r>
              <a:rPr lang="ru-RU" sz="2400" dirty="0" smtClean="0"/>
              <a:t>планетной </a:t>
            </a:r>
            <a:r>
              <a:rPr lang="ru-RU" sz="2400" dirty="0" smtClean="0"/>
              <a:t>системы, представляющее собою гигантский раскаленный шар, излучающий свет и тепло. Земля вращается вокруг </a:t>
            </a:r>
            <a:r>
              <a:rPr lang="ru-RU" sz="2400" dirty="0" smtClean="0"/>
              <a:t>солнца.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(</a:t>
            </a:r>
            <a:r>
              <a:rPr lang="ru-RU" sz="2400" dirty="0" smtClean="0"/>
              <a:t>толковый словарь Ушакова Д.Н.)</a:t>
            </a: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Однокоренные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5"/>
            <a:ext cx="8229600" cy="187220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Солнце, солнышко,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солнечный, солнцепёк, солнцестояние,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солнцеворот.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sol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0"/>
            <a:ext cx="2016000" cy="2016000"/>
          </a:xfrm>
          <a:prstGeom prst="rect">
            <a:avLst/>
          </a:prstGeom>
        </p:spPr>
      </p:pic>
      <p:pic>
        <p:nvPicPr>
          <p:cNvPr id="6" name="Рисунок 5" descr="radug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35600" cy="2484000"/>
          </a:xfrm>
          <a:prstGeom prst="rect">
            <a:avLst/>
          </a:prstGeom>
        </p:spPr>
      </p:pic>
      <p:pic>
        <p:nvPicPr>
          <p:cNvPr id="7" name="Picture 4" descr="H:\статьи для учат в школе\Картинки\89904378_AstrayaDesigns_Forest_story_el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724400"/>
            <a:ext cx="2133600" cy="2133600"/>
          </a:xfrm>
          <a:prstGeom prst="rect">
            <a:avLst/>
          </a:prstGeom>
          <a:noFill/>
        </p:spPr>
      </p:pic>
      <p:pic>
        <p:nvPicPr>
          <p:cNvPr id="8" name="Picture 6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6021288"/>
            <a:ext cx="666750" cy="666750"/>
          </a:xfrm>
          <a:prstGeom prst="rect">
            <a:avLst/>
          </a:prstGeom>
          <a:noFill/>
        </p:spPr>
      </p:pic>
      <p:pic>
        <p:nvPicPr>
          <p:cNvPr id="9" name="Picture 7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6021288"/>
            <a:ext cx="666750" cy="66675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Синонимы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2420888"/>
            <a:ext cx="7139136" cy="2520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Солнце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светило, свет,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тепло, звезда.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4" name="Рисунок 3" descr="sol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0"/>
            <a:ext cx="2016000" cy="2016000"/>
          </a:xfrm>
          <a:prstGeom prst="rect">
            <a:avLst/>
          </a:prstGeom>
        </p:spPr>
      </p:pic>
      <p:pic>
        <p:nvPicPr>
          <p:cNvPr id="5" name="Рисунок 4" descr="radug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35600" cy="2484000"/>
          </a:xfrm>
          <a:prstGeom prst="rect">
            <a:avLst/>
          </a:prstGeom>
        </p:spPr>
      </p:pic>
      <p:pic>
        <p:nvPicPr>
          <p:cNvPr id="6" name="Picture 4" descr="H:\статьи для учат в школе\Картинки\89904378_AstrayaDesigns_Forest_story_el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724400"/>
            <a:ext cx="2133600" cy="2133600"/>
          </a:xfrm>
          <a:prstGeom prst="rect">
            <a:avLst/>
          </a:prstGeom>
          <a:noFill/>
        </p:spPr>
      </p:pic>
      <p:pic>
        <p:nvPicPr>
          <p:cNvPr id="7" name="Picture 6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6021288"/>
            <a:ext cx="666750" cy="666750"/>
          </a:xfrm>
          <a:prstGeom prst="rect">
            <a:avLst/>
          </a:prstGeom>
          <a:noFill/>
        </p:spPr>
      </p:pic>
      <p:pic>
        <p:nvPicPr>
          <p:cNvPr id="8" name="Picture 7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6021288"/>
            <a:ext cx="666750" cy="66675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Антонимы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1700809"/>
            <a:ext cx="3744416" cy="14401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Солнце –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мрак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Солнце – тьма</a:t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4" name="Рисунок 3" descr="sol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0"/>
            <a:ext cx="2016000" cy="2016000"/>
          </a:xfrm>
          <a:prstGeom prst="rect">
            <a:avLst/>
          </a:prstGeom>
        </p:spPr>
      </p:pic>
      <p:pic>
        <p:nvPicPr>
          <p:cNvPr id="5" name="Рисунок 4" descr="radug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35600" cy="2484000"/>
          </a:xfrm>
          <a:prstGeom prst="rect">
            <a:avLst/>
          </a:prstGeom>
        </p:spPr>
      </p:pic>
      <p:pic>
        <p:nvPicPr>
          <p:cNvPr id="6" name="Picture 4" descr="H:\статьи для учат в школе\Картинки\89904378_AstrayaDesigns_Forest_story_el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724400"/>
            <a:ext cx="2133600" cy="2133600"/>
          </a:xfrm>
          <a:prstGeom prst="rect">
            <a:avLst/>
          </a:prstGeom>
          <a:noFill/>
        </p:spPr>
      </p:pic>
      <p:pic>
        <p:nvPicPr>
          <p:cNvPr id="7" name="Picture 6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6021288"/>
            <a:ext cx="666750" cy="666750"/>
          </a:xfrm>
          <a:prstGeom prst="rect">
            <a:avLst/>
          </a:prstGeom>
          <a:noFill/>
        </p:spPr>
      </p:pic>
      <p:pic>
        <p:nvPicPr>
          <p:cNvPr id="8" name="Picture 7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6021288"/>
            <a:ext cx="666750" cy="6667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195736" y="3501008"/>
            <a:ext cx="554461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Фразеологизм: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Место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 солнцем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(Право на жизнь,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существование).</a:t>
            </a:r>
            <a:endParaRPr lang="ru-RU" sz="2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Сочетаемость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996952"/>
            <a:ext cx="8229600" cy="310062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Яркое, жаркое,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жёлтое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раскалённое (солнце)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sol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0"/>
            <a:ext cx="2016000" cy="2016000"/>
          </a:xfrm>
          <a:prstGeom prst="rect">
            <a:avLst/>
          </a:prstGeom>
        </p:spPr>
      </p:pic>
      <p:pic>
        <p:nvPicPr>
          <p:cNvPr id="6" name="Рисунок 5" descr="radug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35600" cy="2484000"/>
          </a:xfrm>
          <a:prstGeom prst="rect">
            <a:avLst/>
          </a:prstGeom>
        </p:spPr>
      </p:pic>
      <p:pic>
        <p:nvPicPr>
          <p:cNvPr id="7" name="Picture 4" descr="H:\статьи для учат в школе\Картинки\89904378_AstrayaDesigns_Forest_story_el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724400"/>
            <a:ext cx="2133600" cy="2133600"/>
          </a:xfrm>
          <a:prstGeom prst="rect">
            <a:avLst/>
          </a:prstGeom>
          <a:noFill/>
        </p:spPr>
      </p:pic>
      <p:pic>
        <p:nvPicPr>
          <p:cNvPr id="8" name="Picture 6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6021288"/>
            <a:ext cx="666750" cy="666750"/>
          </a:xfrm>
          <a:prstGeom prst="rect">
            <a:avLst/>
          </a:prstGeom>
          <a:noFill/>
        </p:spPr>
      </p:pic>
      <p:pic>
        <p:nvPicPr>
          <p:cNvPr id="9" name="Picture 7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6021288"/>
            <a:ext cx="666750" cy="66675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Пословицы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55576" y="2276872"/>
            <a:ext cx="7931224" cy="446449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Солнце не закроешь, а правду не скроешь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Солнце пригреет — все поспеет.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Худо лето, коли солнца нету</a:t>
            </a:r>
            <a:r>
              <a:rPr lang="ru-RU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На солнышко не гляди: ослепнешь.</a:t>
            </a:r>
          </a:p>
          <a:p>
            <a:pPr>
              <a:lnSpc>
                <a:spcPct val="150000"/>
              </a:lnSpc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ol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0"/>
            <a:ext cx="2016000" cy="2016000"/>
          </a:xfrm>
          <a:prstGeom prst="rect">
            <a:avLst/>
          </a:prstGeom>
        </p:spPr>
      </p:pic>
      <p:pic>
        <p:nvPicPr>
          <p:cNvPr id="5" name="Рисунок 4" descr="radug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35600" cy="2484000"/>
          </a:xfrm>
          <a:prstGeom prst="rect">
            <a:avLst/>
          </a:prstGeom>
        </p:spPr>
      </p:pic>
      <p:pic>
        <p:nvPicPr>
          <p:cNvPr id="7" name="Picture 4" descr="H:\статьи для учат в школе\Картинки\89904378_AstrayaDesigns_Forest_story_el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581128"/>
            <a:ext cx="2133600" cy="2133600"/>
          </a:xfrm>
          <a:prstGeom prst="rect">
            <a:avLst/>
          </a:prstGeom>
          <a:noFill/>
        </p:spPr>
      </p:pic>
      <p:pic>
        <p:nvPicPr>
          <p:cNvPr id="8" name="Picture 6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6021288"/>
            <a:ext cx="666750" cy="666750"/>
          </a:xfrm>
          <a:prstGeom prst="rect">
            <a:avLst/>
          </a:prstGeom>
          <a:noFill/>
        </p:spPr>
      </p:pic>
      <p:pic>
        <p:nvPicPr>
          <p:cNvPr id="9" name="Picture 7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6021288"/>
            <a:ext cx="666750" cy="66675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oln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0"/>
            <a:ext cx="2016000" cy="2016000"/>
          </a:xfrm>
          <a:prstGeom prst="rect">
            <a:avLst/>
          </a:prstGeom>
        </p:spPr>
      </p:pic>
      <p:pic>
        <p:nvPicPr>
          <p:cNvPr id="5" name="Рисунок 4" descr="radug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35600" cy="2484000"/>
          </a:xfrm>
          <a:prstGeom prst="rect">
            <a:avLst/>
          </a:prstGeom>
        </p:spPr>
      </p:pic>
      <p:pic>
        <p:nvPicPr>
          <p:cNvPr id="7" name="Picture 4" descr="H:\статьи для учат в школе\Картинки\89904378_AstrayaDesigns_Forest_story_el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724400"/>
            <a:ext cx="2133600" cy="2133600"/>
          </a:xfrm>
          <a:prstGeom prst="rect">
            <a:avLst/>
          </a:prstGeom>
          <a:noFill/>
        </p:spPr>
      </p:pic>
      <p:pic>
        <p:nvPicPr>
          <p:cNvPr id="8" name="Picture 6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6021288"/>
            <a:ext cx="666750" cy="666750"/>
          </a:xfrm>
          <a:prstGeom prst="rect">
            <a:avLst/>
          </a:prstGeom>
          <a:noFill/>
        </p:spPr>
      </p:pic>
      <p:pic>
        <p:nvPicPr>
          <p:cNvPr id="9" name="Picture 7" descr="H:\статьи для учат в школе\Картинки\cve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6021288"/>
            <a:ext cx="666750" cy="6667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644008" y="2780928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Над рекой остановился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Шар воздушный, золотой.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потом за лесом скрылся,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Покачавшись над водой. 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15616" y="2708920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выше леса,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Краше света,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 огня горит?</a:t>
            </a:r>
            <a:endParaRPr lang="ru-RU" sz="24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147</Words>
  <Application>Microsoft Office PowerPoint</Application>
  <PresentationFormat>Экран (4:3)</PresentationFormat>
  <Paragraphs>42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Проект    по русскому языку на тему:  « Рассказ о слове. Солнце» </vt:lpstr>
      <vt:lpstr>Солнце</vt:lpstr>
      <vt:lpstr>Лексическое  значение</vt:lpstr>
      <vt:lpstr>Однокоренные  слова</vt:lpstr>
      <vt:lpstr>Синонимы:</vt:lpstr>
      <vt:lpstr>Антонимы:</vt:lpstr>
      <vt:lpstr>Сочетаемость  слова:</vt:lpstr>
      <vt:lpstr>Пословицы</vt:lpstr>
      <vt:lpstr>Загадки</vt:lpstr>
      <vt:lpstr>Предложения</vt:lpstr>
      <vt:lpstr>Источники  информации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 по русскому языку на тему: « Рассказ о слове» ученика 3В класса МБОУ СОШ №7 Комарова Кирилла.</dc:title>
  <dc:creator>Анастасия Ельша</dc:creator>
  <cp:keywords>проект про слово солнце;русский язык;3 класс</cp:keywords>
  <cp:lastModifiedBy>Александр</cp:lastModifiedBy>
  <cp:revision>34</cp:revision>
  <dcterms:created xsi:type="dcterms:W3CDTF">2013-11-05T14:26:08Z</dcterms:created>
  <dcterms:modified xsi:type="dcterms:W3CDTF">2016-11-06T18:13:38Z</dcterms:modified>
</cp:coreProperties>
</file>