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85" r:id="rId3"/>
    <p:sldId id="286" r:id="rId4"/>
    <p:sldId id="287" r:id="rId5"/>
    <p:sldId id="284" r:id="rId6"/>
    <p:sldId id="290" r:id="rId7"/>
    <p:sldId id="289" r:id="rId8"/>
    <p:sldId id="292" r:id="rId9"/>
    <p:sldId id="293" r:id="rId10"/>
    <p:sldId id="296" r:id="rId11"/>
    <p:sldId id="297" r:id="rId12"/>
    <p:sldId id="294" r:id="rId13"/>
    <p:sldId id="295" r:id="rId14"/>
    <p:sldId id="291" r:id="rId15"/>
    <p:sldId id="266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DCD3-CFC0-4899-8110-4080864BF5DF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1A32-9011-4DC5-8E1A-3309764C1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0DCD3-CFC0-4899-8110-4080864BF5DF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41A32-9011-4DC5-8E1A-3309764C1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628800"/>
            <a:ext cx="3384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Проект: </a:t>
            </a:r>
          </a:p>
          <a:p>
            <a:pPr algn="ctr"/>
            <a:r>
              <a:rPr lang="ru-RU" sz="4000" b="1" smtClean="0"/>
              <a:t>«Веселый счет</a:t>
            </a:r>
            <a:r>
              <a:rPr lang="ru-RU" sz="4000" b="1" dirty="0" smtClean="0"/>
              <a:t>»</a:t>
            </a:r>
          </a:p>
          <a:p>
            <a:pPr algn="ctr"/>
            <a:r>
              <a:rPr lang="ru-RU" sz="4000" b="1" dirty="0" smtClean="0"/>
              <a:t>1 класс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594928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выполнил:</a:t>
            </a:r>
          </a:p>
          <a:p>
            <a:r>
              <a:rPr lang="ru-RU" dirty="0" smtClean="0"/>
              <a:t>Ученик 1 класса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9500" y="24765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9500" y="24765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9500" y="24765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9500" y="2476500"/>
            <a:ext cx="1905000" cy="1905000"/>
          </a:xfrm>
          <a:prstGeom prst="rect">
            <a:avLst/>
          </a:prstGeom>
        </p:spPr>
      </p:pic>
      <p:pic>
        <p:nvPicPr>
          <p:cNvPr id="3" name="Рисунок 2" descr="фц4.png"/>
          <p:cNvPicPr>
            <a:picLocks noChangeAspect="1"/>
          </p:cNvPicPr>
          <p:nvPr/>
        </p:nvPicPr>
        <p:blipFill>
          <a:blip r:embed="rId4" cstate="print"/>
          <a:srcRect r="8298"/>
          <a:stretch>
            <a:fillRect/>
          </a:stretch>
        </p:blipFill>
        <p:spPr>
          <a:xfrm>
            <a:off x="6444208" y="404664"/>
            <a:ext cx="2286027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83671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Источники информации: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ывцу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63" y="0"/>
            <a:ext cx="8636474" cy="6858000"/>
          </a:xfrm>
          <a:prstGeom prst="rect">
            <a:avLst/>
          </a:prstGeom>
        </p:spPr>
      </p:pic>
      <p:pic>
        <p:nvPicPr>
          <p:cNvPr id="2" name="Рисунок 1" descr="глобус.png"/>
          <p:cNvPicPr>
            <a:picLocks noChangeAspect="1"/>
          </p:cNvPicPr>
          <p:nvPr/>
        </p:nvPicPr>
        <p:blipFill>
          <a:blip r:embed="rId3" cstate="screen"/>
          <a:srcRect r="8285"/>
          <a:stretch>
            <a:fillRect/>
          </a:stretch>
        </p:blipFill>
        <p:spPr>
          <a:xfrm>
            <a:off x="539552" y="764704"/>
            <a:ext cx="3434189" cy="3744416"/>
          </a:xfrm>
          <a:prstGeom prst="rect">
            <a:avLst/>
          </a:prstGeom>
        </p:spPr>
      </p:pic>
      <p:pic>
        <p:nvPicPr>
          <p:cNvPr id="3" name="Рисунок 2" descr="фц4.png"/>
          <p:cNvPicPr>
            <a:picLocks noChangeAspect="1"/>
          </p:cNvPicPr>
          <p:nvPr/>
        </p:nvPicPr>
        <p:blipFill>
          <a:blip r:embed="rId4" cstate="print"/>
          <a:srcRect r="8298"/>
          <a:stretch>
            <a:fillRect/>
          </a:stretch>
        </p:blipFill>
        <p:spPr>
          <a:xfrm>
            <a:off x="6156176" y="836712"/>
            <a:ext cx="2286027" cy="2492896"/>
          </a:xfrm>
          <a:prstGeom prst="rect">
            <a:avLst/>
          </a:prstGeom>
        </p:spPr>
      </p:pic>
      <p:pic>
        <p:nvPicPr>
          <p:cNvPr id="4" name="Рисунок 3" descr="стопка книг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3573016"/>
            <a:ext cx="2508733" cy="21784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343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Картинки и фон-клетка активны.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980728"/>
            <a:ext cx="60486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Как только человек рождается в его жизни уже появляются  первые цифры: рост, вес. Математика нужна всем людям на земле. Без математики человек не сможет решать, мерить и считать. Невозможно построить дом, сосчитать деньги в кармане, измерить расстояние. Математика нужна в повседневной жизни: например, при кройке шитья, приготовления пищи или при денежных вопросах. Математика – наука точная!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548680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Цель проекта: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1916832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Привить интерес к урокам математики</a:t>
            </a:r>
            <a:endParaRPr lang="ru-RU" sz="3200" dirty="0"/>
          </a:p>
        </p:txBody>
      </p:sp>
      <p:pic>
        <p:nvPicPr>
          <p:cNvPr id="5" name="Рисунок 4" descr="фц4.png"/>
          <p:cNvPicPr>
            <a:picLocks noChangeAspect="1"/>
          </p:cNvPicPr>
          <p:nvPr/>
        </p:nvPicPr>
        <p:blipFill>
          <a:blip r:embed="rId3" cstate="print"/>
          <a:srcRect r="8298"/>
          <a:stretch>
            <a:fillRect/>
          </a:stretch>
        </p:blipFill>
        <p:spPr>
          <a:xfrm>
            <a:off x="6857973" y="4149080"/>
            <a:ext cx="2286027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052736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Ранним утром солнце всходит</a:t>
            </a:r>
          </a:p>
          <a:p>
            <a:r>
              <a:rPr lang="ru-RU" dirty="0" smtClean="0"/>
              <a:t>Сколько солнц над полем бродит?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213285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Красотой своей гордится </a:t>
            </a:r>
          </a:p>
          <a:p>
            <a:r>
              <a:rPr lang="ru-RU" dirty="0" smtClean="0"/>
              <a:t>Нам в отметки не годится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3429000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Две розы Маша сорвала,</a:t>
            </a:r>
          </a:p>
          <a:p>
            <a:r>
              <a:rPr lang="ru-RU" dirty="0" smtClean="0"/>
              <a:t>В подарок маме принесла.</a:t>
            </a:r>
          </a:p>
          <a:p>
            <a:r>
              <a:rPr lang="ru-RU" dirty="0" smtClean="0"/>
              <a:t>Сорви еще и подари</a:t>
            </a:r>
          </a:p>
          <a:p>
            <a:r>
              <a:rPr lang="ru-RU" dirty="0" smtClean="0"/>
              <a:t>Ты мамочке не две а ….</a:t>
            </a:r>
          </a:p>
          <a:p>
            <a:endParaRPr lang="ru-RU" dirty="0"/>
          </a:p>
        </p:txBody>
      </p:sp>
      <p:pic>
        <p:nvPicPr>
          <p:cNvPr id="5" name="Рисунок 4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692696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836712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764704"/>
            <a:ext cx="1905000" cy="1905000"/>
          </a:xfrm>
          <a:prstGeom prst="rect">
            <a:avLst/>
          </a:prstGeom>
        </p:spPr>
      </p:pic>
      <p:pic>
        <p:nvPicPr>
          <p:cNvPr id="4" name="Рисунок 3" descr="фц4.png"/>
          <p:cNvPicPr>
            <a:picLocks noChangeAspect="1"/>
          </p:cNvPicPr>
          <p:nvPr/>
        </p:nvPicPr>
        <p:blipFill>
          <a:blip r:embed="rId4" cstate="print"/>
          <a:srcRect r="8298"/>
          <a:stretch>
            <a:fillRect/>
          </a:stretch>
        </p:blipFill>
        <p:spPr>
          <a:xfrm>
            <a:off x="6660232" y="476672"/>
            <a:ext cx="2286027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9500" y="24765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9500" y="24765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9500" y="24765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2369ce63cb853ab55ab9c46ddff1e07ab0203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138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Александр</cp:lastModifiedBy>
  <cp:revision>45</cp:revision>
  <dcterms:created xsi:type="dcterms:W3CDTF">2014-05-19T10:12:31Z</dcterms:created>
  <dcterms:modified xsi:type="dcterms:W3CDTF">2016-10-23T11:58:29Z</dcterms:modified>
</cp:coreProperties>
</file>