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3" r:id="rId3"/>
    <p:sldId id="269" r:id="rId4"/>
    <p:sldId id="264" r:id="rId5"/>
    <p:sldId id="265" r:id="rId6"/>
    <p:sldId id="270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CCFF99"/>
    <a:srgbClr val="FFFF99"/>
    <a:srgbClr val="FFCC99"/>
    <a:srgbClr val="FF7C80"/>
    <a:srgbClr val="CCFFCC"/>
    <a:srgbClr val="FF5050"/>
    <a:srgbClr val="CCECFF"/>
    <a:srgbClr val="FFCCFF"/>
    <a:srgbClr val="99F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594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5542C8-DBFA-4932-8ABF-6B73A15E2288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07AB3D9-DBF9-460D-8AA4-87E4E5FA63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AB3D9-DBF9-460D-8AA4-87E4E5FA63F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AB3D9-DBF9-460D-8AA4-87E4E5FA63F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AB3D9-DBF9-460D-8AA4-87E4E5FA63F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AB3D9-DBF9-460D-8AA4-87E4E5FA63F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07AB3D9-DBF9-460D-8AA4-87E4E5FA63F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803E-82CE-46CD-AEB1-9FC9998E6D77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E0DE-4FB2-474C-A228-2F5A6DD0E8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803E-82CE-46CD-AEB1-9FC9998E6D77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E0DE-4FB2-474C-A228-2F5A6DD0E8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803E-82CE-46CD-AEB1-9FC9998E6D77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E0DE-4FB2-474C-A228-2F5A6DD0E8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803E-82CE-46CD-AEB1-9FC9998E6D77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E0DE-4FB2-474C-A228-2F5A6DD0E8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803E-82CE-46CD-AEB1-9FC9998E6D77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E0DE-4FB2-474C-A228-2F5A6DD0E8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803E-82CE-46CD-AEB1-9FC9998E6D77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E0DE-4FB2-474C-A228-2F5A6DD0E8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803E-82CE-46CD-AEB1-9FC9998E6D77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E0DE-4FB2-474C-A228-2F5A6DD0E8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803E-82CE-46CD-AEB1-9FC9998E6D77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E0DE-4FB2-474C-A228-2F5A6DD0E8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803E-82CE-46CD-AEB1-9FC9998E6D77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E0DE-4FB2-474C-A228-2F5A6DD0E8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803E-82CE-46CD-AEB1-9FC9998E6D77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E0DE-4FB2-474C-A228-2F5A6DD0E8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47803E-82CE-46CD-AEB1-9FC9998E6D77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41E0DE-4FB2-474C-A228-2F5A6DD0E8B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8000"/>
            <a:lum/>
          </a:blip>
          <a:srcRect/>
          <a:stretch>
            <a:fillRect l="-4000" r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47803E-82CE-46CD-AEB1-9FC9998E6D77}" type="datetimeFigureOut">
              <a:rPr lang="ru-RU" smtClean="0"/>
              <a:pPr/>
              <a:t>22.10.2020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41E0DE-4FB2-474C-A228-2F5A6DD0E8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peg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galerey-room.ru/images/092654_1385447214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975100">
            <a:off x="429265" y="4828557"/>
            <a:ext cx="1268224" cy="1357298"/>
          </a:xfrm>
          <a:prstGeom prst="rect">
            <a:avLst/>
          </a:prstGeom>
          <a:noFill/>
        </p:spPr>
      </p:pic>
      <p:pic>
        <p:nvPicPr>
          <p:cNvPr id="7178" name="Picture 10" descr="https://www.raduga-msk.ru/components/com_jshopping/files/img_products/full_ptichki-6-sht-v-up-7-sm-283616-23933i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2132856"/>
            <a:ext cx="2700000" cy="18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Прямоугольник 7"/>
          <p:cNvSpPr/>
          <p:nvPr/>
        </p:nvSpPr>
        <p:spPr>
          <a:xfrm>
            <a:off x="2555776" y="3212976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Выполнил: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Ученик 1  класса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МБОУ СОШ №2 г. Москва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Дмитрий Дго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79512" y="548680"/>
            <a:ext cx="6377259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/>
              <a:t>Проект  по математике</a:t>
            </a:r>
            <a:endParaRPr lang="ru-RU" sz="4800" b="1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395536" y="1628800"/>
            <a:ext cx="4680000" cy="1323439"/>
          </a:xfrm>
          <a:prstGeom prst="rect">
            <a:avLst/>
          </a:prstGeom>
          <a:noFill/>
          <a:effectLst>
            <a:glow rad="101600">
              <a:schemeClr val="accent2">
                <a:satMod val="175000"/>
                <a:alpha val="40000"/>
              </a:schemeClr>
            </a:glow>
          </a:effectLst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8000" b="1" i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Цифра </a:t>
            </a:r>
            <a:r>
              <a:rPr lang="ru-RU" sz="8000" b="1" i="1" cap="none" spc="0" dirty="0" smtClean="0">
                <a:ln w="1905"/>
                <a:solidFill>
                  <a:srgbClr val="FF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9</a:t>
            </a:r>
            <a:endParaRPr lang="ru-RU" sz="8000" b="1" i="1" cap="none" spc="0" dirty="0">
              <a:ln w="1905"/>
              <a:solidFill>
                <a:srgbClr val="FF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galerey-room.ru/images/092654_138544721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0" y="0"/>
            <a:ext cx="1268224" cy="135729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285852" y="214290"/>
            <a:ext cx="2786082" cy="11387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Цифра </a:t>
            </a:r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Стихи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3645024"/>
            <a:ext cx="4572000" cy="1754326"/>
          </a:xfrm>
          <a:prstGeom prst="rect">
            <a:avLst/>
          </a:prstGeom>
          <a:solidFill>
            <a:srgbClr val="FFFF99"/>
          </a:solidFill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Где найдём, друзья, девятки?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Что ж они играют в прятки?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везде искал их, вроде,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Но девяток нет в природе.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Извините за промашку,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Вижу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девятиэтажку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520" y="5517232"/>
            <a:ext cx="4572000" cy="1200329"/>
          </a:xfrm>
          <a:prstGeom prst="rect">
            <a:avLst/>
          </a:prstGeom>
          <a:solidFill>
            <a:srgbClr val="FFFF99"/>
          </a:solidFill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Кот улёгся на карниз,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Хвост пушистый свесил вниз.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Котик, котик, до чего ж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девятку ты похож!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1484784"/>
            <a:ext cx="3998248" cy="2031325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Больше этой цифры — нет!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Девять шариков — планет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 физическим законам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Кружат в космосе бездонном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Возле солнечной звезды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 на третьей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Я и ты!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2534" name="Picture 6" descr="https://i.ytimg.com/vi/jtkoGUtebu8/maxresdefaul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6248" y="714356"/>
            <a:ext cx="3200000" cy="1800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galerey-room.ru/images/092654_138544721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0" y="0"/>
            <a:ext cx="1268224" cy="135729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285852" y="214290"/>
            <a:ext cx="2786082" cy="120032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На что похожа</a:t>
            </a:r>
          </a:p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Цифра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275856" y="2276872"/>
            <a:ext cx="4572000" cy="923330"/>
          </a:xfrm>
          <a:prstGeom prst="rect">
            <a:avLst/>
          </a:prstGeom>
          <a:solidFill>
            <a:srgbClr val="FFFF99"/>
          </a:solidFill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Важный кит перевернулся.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Встал на хвост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 в самую большую цифру 9 превратился.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79512" y="2636912"/>
            <a:ext cx="2714644" cy="1200329"/>
          </a:xfrm>
          <a:prstGeom prst="rect">
            <a:avLst/>
          </a:prstGeom>
          <a:solidFill>
            <a:srgbClr val="FFFF99"/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«Шесть» поставим вверх ногами,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Цифра «девять» перед нами.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Ð½Ð° ÑÑÐ¾ Ð¿Ð¾ÑÐ¾Ð¶Ð° ÑÐ¸ÑÑÐ°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10800000">
            <a:off x="3563888" y="3429000"/>
            <a:ext cx="3276600" cy="1600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052" name="Picture 4" descr="ÑÐ¸ÑÑÐ° 6 Ð·Ð°Ð³Ð°Ð´ÐºÐ¸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1520" y="4581128"/>
            <a:ext cx="2520727" cy="2092475"/>
          </a:xfrm>
          <a:prstGeom prst="rect">
            <a:avLst/>
          </a:prstGeom>
          <a:noFill/>
        </p:spPr>
      </p:pic>
      <p:sp>
        <p:nvSpPr>
          <p:cNvPr id="14" name="Прямоугольник 13"/>
          <p:cNvSpPr/>
          <p:nvPr/>
        </p:nvSpPr>
        <p:spPr>
          <a:xfrm>
            <a:off x="3275856" y="5373216"/>
            <a:ext cx="4572000" cy="1200329"/>
          </a:xfrm>
          <a:prstGeom prst="rect">
            <a:avLst/>
          </a:prstGeom>
          <a:solidFill>
            <a:srgbClr val="FFFF99"/>
          </a:solidFill>
        </p:spPr>
        <p:txBody>
          <a:bodyPr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Эта цифра – просто класс!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Повернувшись, словно асс,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Став шестёркой, как замочек,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Закрывает двери ночью.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https://proekt-klass.ru/wp-content/uploads/2020/10/9-1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932040" y="476672"/>
            <a:ext cx="1114425" cy="161925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galerey-room.ru/images/092654_138544721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800000">
            <a:off x="0" y="0"/>
            <a:ext cx="1268224" cy="135729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285852" y="214290"/>
            <a:ext cx="2786082" cy="11387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Цифра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Загадки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00298" y="4786322"/>
            <a:ext cx="3143272" cy="1477328"/>
          </a:xfrm>
          <a:prstGeom prst="rect">
            <a:avLst/>
          </a:prstGeom>
          <a:solidFill>
            <a:srgbClr val="CCFF99"/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Шёл котёнок через мост,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Сел на мост и свесил хвост.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«Мяу! Так удобней мне ведь…»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Стал котёнок цифрой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1643050"/>
            <a:ext cx="2714644" cy="923330"/>
          </a:xfrm>
          <a:prstGeom prst="rect">
            <a:avLst/>
          </a:prstGeom>
          <a:solidFill>
            <a:srgbClr val="CCFF99"/>
          </a:solidFill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Две девятки и дощечка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санях мы мчимся к речке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85852" y="3071810"/>
            <a:ext cx="3214710" cy="1200329"/>
          </a:xfrm>
          <a:prstGeom prst="rect">
            <a:avLst/>
          </a:prstGeom>
          <a:solidFill>
            <a:srgbClr val="CCFF99"/>
          </a:solidFill>
          <a:ln>
            <a:solidFill>
              <a:srgbClr val="CCFF99"/>
            </a:solidFill>
          </a:ln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Цифра эта не простая,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Как большая запятая.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 лягушатами дружна –</a:t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Головастик ведь она!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Picture 2" descr="https://proekt-klass.ru/wp-content/uploads/2020/10/9-6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4365104"/>
            <a:ext cx="2019961" cy="2298576"/>
          </a:xfrm>
          <a:prstGeom prst="rect">
            <a:avLst/>
          </a:prstGeom>
          <a:noFill/>
        </p:spPr>
      </p:pic>
      <p:pic>
        <p:nvPicPr>
          <p:cNvPr id="7172" name="Picture 4" descr="https://proekt-klass.ru/wp-content/uploads/2020/10/9-8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2996952"/>
            <a:ext cx="1905000" cy="1428750"/>
          </a:xfrm>
          <a:prstGeom prst="rect">
            <a:avLst/>
          </a:prstGeom>
          <a:noFill/>
        </p:spPr>
      </p:pic>
      <p:pic>
        <p:nvPicPr>
          <p:cNvPr id="7174" name="Picture 6" descr="Санки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347864" y="1556792"/>
            <a:ext cx="2991727" cy="13163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galerey-room.ru/images/092654_138544721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950579">
            <a:off x="0" y="0"/>
            <a:ext cx="1268224" cy="135729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285852" y="214290"/>
            <a:ext cx="2786082" cy="11387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Цифра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Пословицы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28596" y="1857365"/>
            <a:ext cx="536754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Девять мышей вместе потянули – крышку с кадушки стянули.</a:t>
            </a: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 тридевять земель, в тридевятом царстве.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Девятый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вал.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Добрая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земля назём раз примет да девять лет помнит.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Квас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молодой, да налит девятой водой.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Уступив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однажды, девять раз останешься в выигрыше.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Охотника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девятая заря кормит.</a:t>
            </a:r>
          </a:p>
          <a:p>
            <a:pPr fontAlgn="base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fontAlgn="base"/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cs typeface="Times New Roman" pitchFamily="18" charset="0"/>
              </a:rPr>
            </a:b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http://galerey-room.ru/images/092654_1385447214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0950579">
            <a:off x="0" y="0"/>
            <a:ext cx="1268224" cy="1357298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1285852" y="214290"/>
            <a:ext cx="2786082" cy="113877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4400" dirty="0" smtClean="0">
                <a:latin typeface="Times New Roman" pitchFamily="18" charset="0"/>
                <a:cs typeface="Times New Roman" pitchFamily="18" charset="0"/>
              </a:rPr>
              <a:t>Цифра </a:t>
            </a: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sz="4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Где встречается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7650" name="Picture 2" descr="https://proekt-klass.ru/wp-content/uploads/2020/10/9-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819274"/>
            <a:ext cx="6858000" cy="50387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42910" y="2428868"/>
            <a:ext cx="8164768" cy="92333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all" spc="0" dirty="0" smtClean="0">
                <a:ln w="9000" cmpd="sng">
                  <a:solidFill>
                    <a:srgbClr val="00B0F0"/>
                  </a:solidFill>
                  <a:prstDash val="solid"/>
                </a:ln>
                <a:solidFill>
                  <a:srgbClr val="00B0F0"/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Спасибо за внимание!</a:t>
            </a:r>
            <a:endParaRPr lang="ru-RU" sz="5400" b="1" cap="all" spc="0" dirty="0">
              <a:ln w="9000" cmpd="sng">
                <a:solidFill>
                  <a:srgbClr val="00B0F0"/>
                </a:solidFill>
                <a:prstDash val="solid"/>
              </a:ln>
              <a:solidFill>
                <a:srgbClr val="00B0F0"/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Облако 4"/>
          <p:cNvSpPr/>
          <p:nvPr/>
        </p:nvSpPr>
        <p:spPr>
          <a:xfrm>
            <a:off x="285720" y="428604"/>
            <a:ext cx="1643074" cy="121444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лако 5"/>
          <p:cNvSpPr/>
          <p:nvPr/>
        </p:nvSpPr>
        <p:spPr>
          <a:xfrm>
            <a:off x="3214678" y="3714752"/>
            <a:ext cx="1643074" cy="121444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лако 6"/>
          <p:cNvSpPr/>
          <p:nvPr/>
        </p:nvSpPr>
        <p:spPr>
          <a:xfrm>
            <a:off x="1928794" y="5214950"/>
            <a:ext cx="1643074" cy="121444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блако 7"/>
          <p:cNvSpPr/>
          <p:nvPr/>
        </p:nvSpPr>
        <p:spPr>
          <a:xfrm>
            <a:off x="500034" y="3929066"/>
            <a:ext cx="1643074" cy="121444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блако 8"/>
          <p:cNvSpPr/>
          <p:nvPr/>
        </p:nvSpPr>
        <p:spPr>
          <a:xfrm>
            <a:off x="3428992" y="0"/>
            <a:ext cx="1643074" cy="121444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лако 9"/>
          <p:cNvSpPr/>
          <p:nvPr/>
        </p:nvSpPr>
        <p:spPr>
          <a:xfrm>
            <a:off x="2071670" y="1142984"/>
            <a:ext cx="1643074" cy="1214446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</TotalTime>
  <Words>146</Words>
  <Application>Microsoft Office PowerPoint</Application>
  <PresentationFormat>Экран (4:3)</PresentationFormat>
  <Paragraphs>47</Paragraphs>
  <Slides>7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Tanja</dc:creator>
  <cp:lastModifiedBy>Александр</cp:lastModifiedBy>
  <cp:revision>15</cp:revision>
  <dcterms:created xsi:type="dcterms:W3CDTF">2018-08-07T18:52:59Z</dcterms:created>
  <dcterms:modified xsi:type="dcterms:W3CDTF">2020-10-22T07:37:00Z</dcterms:modified>
</cp:coreProperties>
</file>