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7AE5-8950-4380-AF4D-CD9A11181C9C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E3C6-0005-4E44-B758-1E211F82E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7AE5-8950-4380-AF4D-CD9A11181C9C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E3C6-0005-4E44-B758-1E211F82E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7AE5-8950-4380-AF4D-CD9A11181C9C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E3C6-0005-4E44-B758-1E211F82E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7AE5-8950-4380-AF4D-CD9A11181C9C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E3C6-0005-4E44-B758-1E211F82E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7AE5-8950-4380-AF4D-CD9A11181C9C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E3C6-0005-4E44-B758-1E211F82E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7AE5-8950-4380-AF4D-CD9A11181C9C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E3C6-0005-4E44-B758-1E211F82E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7AE5-8950-4380-AF4D-CD9A11181C9C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E3C6-0005-4E44-B758-1E211F82E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7AE5-8950-4380-AF4D-CD9A11181C9C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E3C6-0005-4E44-B758-1E211F82E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7AE5-8950-4380-AF4D-CD9A11181C9C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E3C6-0005-4E44-B758-1E211F82E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7AE5-8950-4380-AF4D-CD9A11181C9C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E3C6-0005-4E44-B758-1E211F82E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7AE5-8950-4380-AF4D-CD9A11181C9C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E3C6-0005-4E44-B758-1E211F82E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77AE5-8950-4380-AF4D-CD9A11181C9C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7E3C6-0005-4E44-B758-1E211F82E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ucthat-v-skole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/>
          <a:lstStyle/>
          <a:p>
            <a:r>
              <a:rPr lang="ru-RU" dirty="0" smtClean="0"/>
              <a:t>Проект  по математике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Ученик 2  класса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СОШ №2 г.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Москва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Дмитрий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Дго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2780928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Цифра 2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056784" cy="1296144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solidFill>
                  <a:srgbClr val="00B0F0"/>
                </a:solidFill>
              </a:rPr>
              <a:t>Спасибо за внимание!</a:t>
            </a:r>
            <a:endParaRPr lang="ru-RU" sz="54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3933056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Источники информации:  </a:t>
            </a: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yandex.ru/images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http://ucthat-v-skole.ru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ru-RU" dirty="0" smtClean="0"/>
              <a:t>В.Волина «Праздник числа» Занимательная математика для детей. –М.: Знание, 1993.-336с.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109985"/>
          </a:xfrm>
        </p:spPr>
        <p:txBody>
          <a:bodyPr/>
          <a:lstStyle/>
          <a:p>
            <a:r>
              <a:rPr lang="ru-RU" dirty="0" smtClean="0"/>
              <a:t>На что похожа цифра 2?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916832"/>
            <a:ext cx="3600400" cy="3744416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0070C0"/>
                </a:solidFill>
              </a:rPr>
              <a:t>А вот это- цифра два</a:t>
            </a:r>
          </a:p>
          <a:p>
            <a:pPr algn="l"/>
            <a:r>
              <a:rPr lang="ru-RU" sz="2400" dirty="0" smtClean="0">
                <a:solidFill>
                  <a:srgbClr val="0070C0"/>
                </a:solidFill>
              </a:rPr>
              <a:t>Полюбуйся какова</a:t>
            </a:r>
          </a:p>
          <a:p>
            <a:pPr algn="l"/>
            <a:r>
              <a:rPr lang="ru-RU" sz="2400" dirty="0" smtClean="0">
                <a:solidFill>
                  <a:srgbClr val="0070C0"/>
                </a:solidFill>
              </a:rPr>
              <a:t>Выгибает двойка шею</a:t>
            </a:r>
          </a:p>
          <a:p>
            <a:pPr algn="l"/>
            <a:r>
              <a:rPr lang="ru-RU" sz="2400" dirty="0" smtClean="0">
                <a:solidFill>
                  <a:srgbClr val="0070C0"/>
                </a:solidFill>
              </a:rPr>
              <a:t>Волочится хвост за нею</a:t>
            </a:r>
          </a:p>
          <a:p>
            <a:pPr algn="l"/>
            <a:endParaRPr lang="ru-RU" sz="2400" dirty="0" smtClean="0">
              <a:solidFill>
                <a:srgbClr val="0070C0"/>
              </a:solidFill>
            </a:endParaRPr>
          </a:p>
          <a:p>
            <a:pPr algn="l"/>
            <a:r>
              <a:rPr lang="ru-RU" sz="2400" dirty="0" smtClean="0">
                <a:solidFill>
                  <a:srgbClr val="0070C0"/>
                </a:solidFill>
              </a:rPr>
              <a:t>Два похожа на гусенка</a:t>
            </a:r>
          </a:p>
          <a:p>
            <a:pPr algn="l"/>
            <a:r>
              <a:rPr lang="ru-RU" sz="2400" dirty="0" smtClean="0">
                <a:solidFill>
                  <a:srgbClr val="0070C0"/>
                </a:solidFill>
              </a:rPr>
              <a:t>С длинной шеей</a:t>
            </a:r>
          </a:p>
          <a:p>
            <a:pPr algn="l"/>
            <a:r>
              <a:rPr lang="ru-RU" sz="2400" dirty="0" smtClean="0">
                <a:solidFill>
                  <a:srgbClr val="0070C0"/>
                </a:solidFill>
              </a:rPr>
              <a:t>Шеей тонкой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uten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348880"/>
            <a:ext cx="3870033" cy="2381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620688"/>
            <a:ext cx="4752528" cy="187220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Два на ножке приседает</a:t>
            </a:r>
            <a:br>
              <a:rPr lang="ru-RU" sz="3200" dirty="0" smtClean="0"/>
            </a:br>
            <a:r>
              <a:rPr lang="ru-RU" sz="3200" dirty="0" smtClean="0"/>
              <a:t>И головку наклоняет</a:t>
            </a:r>
            <a:br>
              <a:rPr lang="ru-RU" sz="3200" dirty="0" smtClean="0"/>
            </a:br>
            <a:r>
              <a:rPr lang="ru-RU" sz="3200" dirty="0" smtClean="0"/>
              <a:t>Так красиво шею гнет</a:t>
            </a:r>
            <a:br>
              <a:rPr lang="ru-RU" sz="3200" dirty="0" smtClean="0"/>
            </a:br>
            <a:r>
              <a:rPr lang="ru-RU" sz="3200" dirty="0" smtClean="0"/>
              <a:t>Прямо лебедем плывет</a:t>
            </a:r>
            <a:endParaRPr lang="ru-RU" sz="3200" dirty="0"/>
          </a:p>
        </p:txBody>
      </p:sp>
      <p:pic>
        <p:nvPicPr>
          <p:cNvPr id="4" name="Рисунок 3" descr="leb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780928"/>
            <a:ext cx="3960440" cy="3059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620688"/>
            <a:ext cx="5760640" cy="208823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Отвернитесь на минутку-</a:t>
            </a:r>
            <a:br>
              <a:rPr lang="ru-RU" sz="3200" dirty="0" smtClean="0"/>
            </a:br>
            <a:r>
              <a:rPr lang="ru-RU" sz="3200" dirty="0" smtClean="0"/>
              <a:t>Превратится двойка в утку.</a:t>
            </a:r>
            <a:br>
              <a:rPr lang="ru-RU" sz="3200" dirty="0" smtClean="0"/>
            </a:br>
            <a:r>
              <a:rPr lang="ru-RU" sz="3200" dirty="0" smtClean="0"/>
              <a:t>А вот сидит лисица</a:t>
            </a:r>
            <a:br>
              <a:rPr lang="ru-RU" sz="3200" dirty="0" smtClean="0"/>
            </a:br>
            <a:r>
              <a:rPr lang="ru-RU" sz="3200" dirty="0" smtClean="0"/>
              <a:t>Лисице не сидится.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Рисунок 4" descr="ut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564904"/>
            <a:ext cx="6096000" cy="277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620688"/>
            <a:ext cx="4752528" cy="72008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Физкультминутка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1340768"/>
            <a:ext cx="34563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Две лягушки</a:t>
            </a: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1600" dirty="0" smtClean="0"/>
              <a:t>Видим, скачут по опушке </a:t>
            </a:r>
            <a:br>
              <a:rPr lang="ru-RU" sz="1600" dirty="0" smtClean="0"/>
            </a:br>
            <a:r>
              <a:rPr lang="ru-RU" sz="1600" dirty="0" smtClean="0"/>
              <a:t>Две весёлые лягушки,</a:t>
            </a:r>
            <a:br>
              <a:rPr lang="ru-RU" sz="1600" dirty="0" smtClean="0"/>
            </a:br>
            <a:r>
              <a:rPr lang="ru-RU" sz="1600" dirty="0" smtClean="0"/>
              <a:t>Прыг-скок, прыг-скок</a:t>
            </a:r>
            <a:br>
              <a:rPr lang="ru-RU" sz="1600" dirty="0" smtClean="0"/>
            </a:br>
            <a:r>
              <a:rPr lang="ru-RU" sz="1600" dirty="0" smtClean="0"/>
              <a:t>Прыгать с пятки на носок</a:t>
            </a:r>
            <a:br>
              <a:rPr lang="ru-RU" sz="1600" dirty="0" smtClean="0"/>
            </a:br>
            <a:r>
              <a:rPr lang="ru-RU" sz="1600" dirty="0" smtClean="0"/>
              <a:t>На болоте две подружки</a:t>
            </a:r>
            <a:br>
              <a:rPr lang="ru-RU" sz="1600" dirty="0" smtClean="0"/>
            </a:br>
            <a:r>
              <a:rPr lang="ru-RU" sz="1600" dirty="0" smtClean="0"/>
              <a:t>Две зелёные лягушки</a:t>
            </a:r>
            <a:br>
              <a:rPr lang="ru-RU" sz="1600" dirty="0" smtClean="0"/>
            </a:br>
            <a:r>
              <a:rPr lang="ru-RU" sz="1600" dirty="0" smtClean="0"/>
              <a:t>Утром рано умывались,</a:t>
            </a:r>
            <a:br>
              <a:rPr lang="ru-RU" sz="1600" dirty="0" smtClean="0"/>
            </a:br>
            <a:endParaRPr lang="ru-RU" sz="1600" dirty="0" smtClean="0"/>
          </a:p>
          <a:p>
            <a:r>
              <a:rPr lang="ru-RU" sz="1600" dirty="0" smtClean="0"/>
              <a:t>Полотенцем растирались,</a:t>
            </a:r>
            <a:br>
              <a:rPr lang="ru-RU" sz="1600" dirty="0" smtClean="0"/>
            </a:br>
            <a:r>
              <a:rPr lang="ru-RU" sz="1600" dirty="0" smtClean="0"/>
              <a:t>Ножками топали</a:t>
            </a:r>
            <a:br>
              <a:rPr lang="ru-RU" sz="1600" dirty="0" smtClean="0"/>
            </a:br>
            <a:r>
              <a:rPr lang="ru-RU" sz="1600" dirty="0" smtClean="0"/>
              <a:t>Ручками хлопали</a:t>
            </a:r>
            <a:br>
              <a:rPr lang="ru-RU" sz="1600" dirty="0" smtClean="0"/>
            </a:br>
            <a:r>
              <a:rPr lang="ru-RU" sz="1600" dirty="0" smtClean="0"/>
              <a:t>Вправо, влево наклонялись</a:t>
            </a:r>
            <a:br>
              <a:rPr lang="ru-RU" sz="1600" dirty="0" smtClean="0"/>
            </a:br>
            <a:r>
              <a:rPr lang="ru-RU" sz="1600" dirty="0" smtClean="0"/>
              <a:t>И обратно возвращались</a:t>
            </a:r>
            <a:br>
              <a:rPr lang="ru-RU" sz="1600" dirty="0" smtClean="0"/>
            </a:br>
            <a:r>
              <a:rPr lang="ru-RU" sz="1600" dirty="0" smtClean="0"/>
              <a:t>Вот здоровья в чём секрет</a:t>
            </a:r>
            <a:br>
              <a:rPr lang="ru-RU" sz="1600" dirty="0" smtClean="0"/>
            </a:br>
            <a:r>
              <a:rPr lang="ru-RU" sz="1600" dirty="0" smtClean="0"/>
              <a:t>Всем друзьям </a:t>
            </a:r>
            <a:r>
              <a:rPr lang="ru-RU" sz="1600" dirty="0" err="1" smtClean="0"/>
              <a:t>физкультпривет</a:t>
            </a:r>
            <a:r>
              <a:rPr lang="ru-RU" sz="1600" dirty="0" smtClean="0"/>
              <a:t>!!!</a:t>
            </a:r>
            <a:r>
              <a:rPr lang="ru-RU" sz="1600" dirty="0" smtClean="0">
                <a:solidFill>
                  <a:srgbClr val="0070C0"/>
                </a:solidFill>
              </a:rPr>
              <a:t/>
            </a:r>
            <a:br>
              <a:rPr lang="ru-RU" sz="1600" dirty="0" smtClean="0">
                <a:solidFill>
                  <a:srgbClr val="0070C0"/>
                </a:solidFill>
              </a:rPr>
            </a:br>
            <a:endParaRPr lang="ru-RU" sz="1600" dirty="0" smtClean="0">
              <a:solidFill>
                <a:srgbClr val="0070C0"/>
              </a:solidFill>
            </a:endParaRPr>
          </a:p>
        </p:txBody>
      </p:sp>
      <p:pic>
        <p:nvPicPr>
          <p:cNvPr id="4" name="Рисунок 3" descr="l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628800"/>
            <a:ext cx="2520280" cy="2823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908720"/>
            <a:ext cx="4752528" cy="7920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Загадки 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2060848"/>
            <a:ext cx="2592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него – два колеса</a:t>
            </a:r>
          </a:p>
          <a:p>
            <a:r>
              <a:rPr lang="ru-RU" dirty="0" smtClean="0"/>
              <a:t>И седло на раме.</a:t>
            </a:r>
          </a:p>
          <a:p>
            <a:r>
              <a:rPr lang="ru-RU" dirty="0" smtClean="0"/>
              <a:t>Две педали есть внизу</a:t>
            </a:r>
          </a:p>
          <a:p>
            <a:r>
              <a:rPr lang="ru-RU" dirty="0" smtClean="0"/>
              <a:t>Крутят их ногами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Две полоски на снегу</a:t>
            </a:r>
          </a:p>
          <a:p>
            <a:r>
              <a:rPr lang="ru-RU" dirty="0" smtClean="0"/>
              <a:t>Оставляю на бегу</a:t>
            </a:r>
          </a:p>
          <a:p>
            <a:r>
              <a:rPr lang="ru-RU" dirty="0" smtClean="0"/>
              <a:t>Я лечу от них стрелой</a:t>
            </a:r>
          </a:p>
          <a:p>
            <a:r>
              <a:rPr lang="ru-RU" dirty="0" smtClean="0"/>
              <a:t>А они опять за мной!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2420888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Два конца, два кольца</a:t>
            </a:r>
          </a:p>
          <a:p>
            <a:r>
              <a:rPr lang="ru-RU" dirty="0" smtClean="0"/>
              <a:t>А посередине гвоздик.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школе есть такая птица</a:t>
            </a:r>
          </a:p>
          <a:p>
            <a:r>
              <a:rPr lang="ru-RU" dirty="0" smtClean="0"/>
              <a:t>Если сядет на страницу,</a:t>
            </a:r>
          </a:p>
          <a:p>
            <a:r>
              <a:rPr lang="ru-RU" dirty="0" smtClean="0"/>
              <a:t>То с поникшей головой</a:t>
            </a:r>
          </a:p>
          <a:p>
            <a:r>
              <a:rPr lang="ru-RU" dirty="0" smtClean="0"/>
              <a:t>Возвращаюсь я домой.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200800" cy="144016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Пословицы и поговорки с цифрой два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2348880"/>
            <a:ext cx="65527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Два сапога-пара.</a:t>
            </a:r>
          </a:p>
          <a:p>
            <a:endParaRPr lang="ru-RU" dirty="0" smtClean="0"/>
          </a:p>
          <a:p>
            <a:r>
              <a:rPr lang="ru-RU" dirty="0" smtClean="0"/>
              <a:t>Одна голова – хорошо,  а две –лучше.</a:t>
            </a:r>
          </a:p>
          <a:p>
            <a:endParaRPr lang="ru-RU" dirty="0" smtClean="0"/>
          </a:p>
          <a:p>
            <a:r>
              <a:rPr lang="ru-RU" dirty="0" smtClean="0"/>
              <a:t>Скупой платит дважды.</a:t>
            </a:r>
          </a:p>
          <a:p>
            <a:endParaRPr lang="ru-RU" dirty="0" smtClean="0"/>
          </a:p>
          <a:p>
            <a:r>
              <a:rPr lang="ru-RU" dirty="0" smtClean="0"/>
              <a:t>Горе на двоих – полгоря,</a:t>
            </a:r>
          </a:p>
          <a:p>
            <a:r>
              <a:rPr lang="ru-RU" dirty="0" smtClean="0"/>
              <a:t>Радость на двоих – две радости.</a:t>
            </a:r>
          </a:p>
          <a:p>
            <a:endParaRPr lang="ru-RU" dirty="0" smtClean="0"/>
          </a:p>
          <a:p>
            <a:r>
              <a:rPr lang="ru-RU" dirty="0" smtClean="0"/>
              <a:t>Кто скоро помог</a:t>
            </a:r>
          </a:p>
          <a:p>
            <a:r>
              <a:rPr lang="ru-RU" dirty="0" smtClean="0"/>
              <a:t>Тот дважды помог.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620688"/>
            <a:ext cx="5832648" cy="1296144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Крылатые слова с цифрой два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234888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 двумя зайцами погонишься, ни одного не поймаешь.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3068960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Говорится, когда кто-то берется сразу за несколько (как правило, выгодных для себя) дел и поэтому ни одного не может сделать хорошо или довести до конца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4293096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 одного битого двух небитых дают.</a:t>
            </a:r>
          </a:p>
          <a:p>
            <a:endParaRPr lang="ru-RU" b="1" dirty="0" smtClean="0"/>
          </a:p>
          <a:p>
            <a:r>
              <a:rPr lang="ru-RU" b="1" dirty="0" smtClean="0"/>
              <a:t>Старый друг лучше новых двух.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620688"/>
            <a:ext cx="4752528" cy="12241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Задачи в стихах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1916832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крыльце сидит щенок,</a:t>
            </a:r>
            <a:br>
              <a:rPr lang="ru-RU" dirty="0" smtClean="0"/>
            </a:br>
            <a:r>
              <a:rPr lang="ru-RU" dirty="0" smtClean="0"/>
              <a:t>Греет свой пушистый бок.</a:t>
            </a:r>
            <a:br>
              <a:rPr lang="ru-RU" dirty="0" smtClean="0"/>
            </a:br>
            <a:r>
              <a:rPr lang="ru-RU" dirty="0" smtClean="0"/>
              <a:t>Прибежал еще один</a:t>
            </a:r>
            <a:br>
              <a:rPr lang="ru-RU" dirty="0" smtClean="0"/>
            </a:br>
            <a:r>
              <a:rPr lang="ru-RU" dirty="0" smtClean="0"/>
              <a:t>И уселся рядом с ним.</a:t>
            </a:r>
            <a:br>
              <a:rPr lang="ru-RU" dirty="0" smtClean="0"/>
            </a:br>
            <a:r>
              <a:rPr lang="ru-RU" dirty="0" smtClean="0"/>
              <a:t>(Сколько стало щенят?)</a:t>
            </a:r>
            <a:endParaRPr lang="ru-RU" dirty="0"/>
          </a:p>
        </p:txBody>
      </p:sp>
      <p:pic>
        <p:nvPicPr>
          <p:cNvPr id="5" name="Рисунок 4" descr="chenok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933056"/>
            <a:ext cx="1457333" cy="2171073"/>
          </a:xfrm>
          <a:prstGeom prst="rect">
            <a:avLst/>
          </a:prstGeom>
        </p:spPr>
      </p:pic>
      <p:pic>
        <p:nvPicPr>
          <p:cNvPr id="7" name="Рисунок 6" descr="chenok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772816"/>
            <a:ext cx="2520280" cy="2423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267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Проект  по математике</vt:lpstr>
      <vt:lpstr>На что похожа цифра 2?</vt:lpstr>
      <vt:lpstr>Два на ножке приседает И головку наклоняет Так красиво шею гнет Прямо лебедем плывет</vt:lpstr>
      <vt:lpstr>Отвернитесь на минутку- Превратится двойка в утку. А вот сидит лисица Лисице не сидится. </vt:lpstr>
      <vt:lpstr>Физкультминутка</vt:lpstr>
      <vt:lpstr>Загадки </vt:lpstr>
      <vt:lpstr>Пословицы и поговорки с цифрой два</vt:lpstr>
      <vt:lpstr>Крылатые слова с цифрой два</vt:lpstr>
      <vt:lpstr>Задачи в стихах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16</cp:revision>
  <dcterms:created xsi:type="dcterms:W3CDTF">2016-10-24T14:47:45Z</dcterms:created>
  <dcterms:modified xsi:type="dcterms:W3CDTF">2016-10-24T17:57:29Z</dcterms:modified>
</cp:coreProperties>
</file>