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4660"/>
  </p:normalViewPr>
  <p:slideViewPr>
    <p:cSldViewPr>
      <p:cViewPr>
        <p:scale>
          <a:sx n="100" d="100"/>
          <a:sy n="100" d="100"/>
        </p:scale>
        <p:origin x="-43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7FC2B-4F68-4804-A76C-45E56D7A684A}" type="datetimeFigureOut">
              <a:rPr lang="ru-RU" smtClean="0"/>
              <a:pPr/>
              <a:t>06.11.2016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9088D-239B-4DD1-8E98-C43E0403788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ucthat-v-skole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196753"/>
            <a:ext cx="7056784" cy="1080120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Зимний шаблон</a:t>
            </a:r>
            <a: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933056"/>
            <a:ext cx="6400800" cy="1584176"/>
          </a:xfrm>
        </p:spPr>
        <p:txBody>
          <a:bodyPr>
            <a:normAutofit/>
          </a:bodyPr>
          <a:lstStyle/>
          <a:p>
            <a:pPr algn="l">
              <a:spcBef>
                <a:spcPct val="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Подготовил:</a:t>
            </a:r>
          </a:p>
          <a:p>
            <a:pPr algn="l">
              <a:spcBef>
                <a:spcPct val="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ученик 3А класса</a:t>
            </a:r>
          </a:p>
          <a:p>
            <a:pPr algn="l">
              <a:spcBef>
                <a:spcPct val="0"/>
              </a:spcBef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Дмитрий Дго</a:t>
            </a:r>
            <a:endParaRPr lang="ru-RU" sz="2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статьи для учат в школе\Картинки\14_onlin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71750" y="0"/>
            <a:ext cx="3672250" cy="1620000"/>
          </a:xfrm>
          <a:prstGeom prst="rect">
            <a:avLst/>
          </a:prstGeom>
          <a:noFill/>
        </p:spPr>
      </p:pic>
      <p:pic>
        <p:nvPicPr>
          <p:cNvPr id="1028" name="Picture 4" descr="H:\статьи для учат в школе\Картинки\snegovik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5130000"/>
            <a:ext cx="1296144" cy="1728000"/>
          </a:xfrm>
          <a:prstGeom prst="rect">
            <a:avLst/>
          </a:prstGeom>
          <a:noFill/>
        </p:spPr>
      </p:pic>
      <p:pic>
        <p:nvPicPr>
          <p:cNvPr id="7" name="Рисунок 6" descr="Снежинка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1124744"/>
            <a:ext cx="1223216" cy="140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692696"/>
            <a:ext cx="6732240" cy="1224136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300188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https://yandex.ru/images</a:t>
            </a:r>
            <a:endParaRPr lang="ru-RU" sz="2400" dirty="0" smtClean="0">
              <a:solidFill>
                <a:schemeClr val="tx1"/>
              </a:solidFill>
              <a:hlinkClick r:id="rId3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hlinkClick r:id="rId3"/>
              </a:rPr>
              <a:t>http://ucthat-v-skole.ru/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статьи для учат в школе\Картинки\14_onlin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71750" y="0"/>
            <a:ext cx="3672250" cy="1620000"/>
          </a:xfrm>
          <a:prstGeom prst="rect">
            <a:avLst/>
          </a:prstGeom>
          <a:noFill/>
        </p:spPr>
      </p:pic>
      <p:pic>
        <p:nvPicPr>
          <p:cNvPr id="1028" name="Picture 4" descr="H:\статьи для учат в школе\Картинки\snegovik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5130000"/>
            <a:ext cx="1296144" cy="1728000"/>
          </a:xfrm>
          <a:prstGeom prst="rect">
            <a:avLst/>
          </a:prstGeom>
          <a:noFill/>
        </p:spPr>
      </p:pic>
      <p:pic>
        <p:nvPicPr>
          <p:cNvPr id="6" name="Рисунок 5" descr="Снежинка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2285" y="1340768"/>
            <a:ext cx="1223216" cy="140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19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Зимний шаблон 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keywords>шаблон презентации для школы зима</cp:keywords>
  <cp:lastModifiedBy>Александр</cp:lastModifiedBy>
  <cp:revision>13</cp:revision>
  <dcterms:created xsi:type="dcterms:W3CDTF">2016-11-05T14:25:23Z</dcterms:created>
  <dcterms:modified xsi:type="dcterms:W3CDTF">2016-11-06T05:29:40Z</dcterms:modified>
</cp:coreProperties>
</file>