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cthat-v-skol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 о слове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«мороз»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6400800" cy="1584176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 учитель начальных классов</a:t>
            </a:r>
          </a:p>
          <a:p>
            <a:pPr algn="l">
              <a:spcBef>
                <a:spcPct val="0"/>
              </a:spcBef>
            </a:pP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Лобанева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Татьяна Иосифовна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Снежин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6732240" cy="12241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Слово в картине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877272"/>
            <a:ext cx="6440760" cy="980728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Дубовской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Н.Н. </a:t>
            </a:r>
            <a:r>
              <a:rPr lang="ru-RU" sz="3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Морозное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утро 1894</a:t>
            </a:r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12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1844824"/>
            <a:ext cx="4749567" cy="3888000"/>
          </a:xfrm>
          <a:prstGeom prst="rect">
            <a:avLst/>
          </a:prstGeom>
        </p:spPr>
      </p:pic>
      <p:pic>
        <p:nvPicPr>
          <p:cNvPr id="7" name="Рисунок 6" descr="Снежин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6732240" cy="12241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https://yandex.ru/images</a:t>
            </a:r>
            <a:endParaRPr lang="ru-RU" sz="2400" dirty="0" smtClean="0">
              <a:solidFill>
                <a:schemeClr val="tx1"/>
              </a:solidFill>
              <a:hlinkClick r:id="rId3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http://ucthat-v-skole.ru/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Снежин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6876256" cy="14700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Значение слова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088832" cy="350594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Мороз – это холод, </a:t>
            </a:r>
            <a:r>
              <a:rPr lang="ru-RU" sz="2400" dirty="0" err="1" smtClean="0">
                <a:solidFill>
                  <a:schemeClr val="tx1"/>
                </a:solidFill>
              </a:rPr>
              <a:t>зяба</a:t>
            </a:r>
            <a:r>
              <a:rPr lang="ru-RU" sz="2400" dirty="0" smtClean="0">
                <a:solidFill>
                  <a:schemeClr val="tx1"/>
                </a:solidFill>
              </a:rPr>
              <a:t>́, стужа, при которой вода мерзнет, а градусник опускается ниже нуля.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(Толковый словарь В.И. Даля)</a:t>
            </a: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«Люблю зимы твоей жестокой недвижный воздух и </a:t>
            </a:r>
            <a:r>
              <a:rPr lang="ru-RU" sz="2400" i="1" u="sng" dirty="0" smtClean="0">
                <a:solidFill>
                  <a:schemeClr val="accent1">
                    <a:lumMod val="75000"/>
                  </a:schemeClr>
                </a:solidFill>
              </a:rPr>
              <a:t>мороз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.» А.С. Пушкин. 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Снежин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1196752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5976664" cy="14700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Правописание слова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016824" cy="357795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Произносим - </a:t>
            </a:r>
            <a:r>
              <a:rPr lang="en-US" sz="3600" dirty="0" smtClean="0">
                <a:solidFill>
                  <a:schemeClr val="tx1"/>
                </a:solidFill>
              </a:rPr>
              <a:t>[</a:t>
            </a:r>
            <a:r>
              <a:rPr lang="ru-RU" sz="3600" dirty="0" err="1" smtClean="0">
                <a:solidFill>
                  <a:schemeClr val="tx1"/>
                </a:solidFill>
              </a:rPr>
              <a:t>марос</a:t>
            </a:r>
            <a:r>
              <a:rPr lang="en-US" sz="3600" dirty="0" smtClean="0">
                <a:solidFill>
                  <a:schemeClr val="tx1"/>
                </a:solidFill>
              </a:rPr>
              <a:t>]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Записываем – 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       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 м</a:t>
            </a:r>
            <a:r>
              <a:rPr lang="ru-RU" sz="3600" b="1" u="sng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rgbClr val="FF0000"/>
                </a:solidFill>
              </a:rPr>
              <a:t>ро</a:t>
            </a:r>
            <a:r>
              <a:rPr lang="ru-RU" sz="3600" b="1" u="sng" dirty="0" smtClean="0">
                <a:solidFill>
                  <a:srgbClr val="FF0000"/>
                </a:solidFill>
              </a:rPr>
              <a:t>з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Можно проверить последнюю букву (мороз – моро</a:t>
            </a:r>
            <a:r>
              <a:rPr lang="ru-RU" u="sng" dirty="0" smtClean="0">
                <a:solidFill>
                  <a:schemeClr val="tx1"/>
                </a:solidFill>
              </a:rPr>
              <a:t>з</a:t>
            </a:r>
            <a:r>
              <a:rPr lang="ru-RU" u="dbl" dirty="0" smtClean="0">
                <a:solidFill>
                  <a:schemeClr val="tx1"/>
                </a:solidFill>
              </a:rPr>
              <a:t>ы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Снежин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6732240" cy="12241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Однокоренные слова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Мороз – морозный, морозить, заморозить, заморозок, морозец, морозильник, </a:t>
            </a:r>
            <a:r>
              <a:rPr lang="ru-RU" sz="2400" dirty="0" err="1" smtClean="0">
                <a:solidFill>
                  <a:schemeClr val="tx1"/>
                </a:solidFill>
              </a:rPr>
              <a:t>морозко</a:t>
            </a:r>
            <a:r>
              <a:rPr lang="ru-RU" sz="2400" dirty="0" smtClean="0">
                <a:solidFill>
                  <a:schemeClr val="tx1"/>
                </a:solidFill>
              </a:rPr>
              <a:t>, приморозить, подморозить.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Снежин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6732240" cy="12241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Слова - синонимы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36912"/>
            <a:ext cx="7304856" cy="300188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 – стужа, холод,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колотун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(разг.)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40ced765c5d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4005064"/>
            <a:ext cx="1993080" cy="1800000"/>
          </a:xfrm>
          <a:prstGeom prst="rect">
            <a:avLst/>
          </a:prstGeom>
        </p:spPr>
      </p:pic>
      <p:pic>
        <p:nvPicPr>
          <p:cNvPr id="7" name="Рисунок 6" descr="Снежин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6732240" cy="12241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Слова - антонимы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Мороз – тепло, жара.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574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79712" y="3573016"/>
            <a:ext cx="3600400" cy="2628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Снежин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6732240" cy="12241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Пословицы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 не велик, да стоять не велит.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 и железо рвет, и на лету птицу бьет.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Сошлись два друга – мороз да вьюга.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Снежин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6732240" cy="12241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3704456" cy="300188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Чьи рисунки на окне,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узор на хрустале?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Щиплет всякого за нос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Зимний дедушка ...  (мороз)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11960" y="3356992"/>
            <a:ext cx="38884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его зимой боятся –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Больно может он кусаться.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Прячьте уши, щёки, нос,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Ведь на улице ...  (мороз)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Рисунок 6" descr="Снежин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6732240" cy="1224136"/>
          </a:xfrm>
        </p:spPr>
        <p:txBody>
          <a:bodyPr>
            <a:normAutofit/>
          </a:bodyPr>
          <a:lstStyle/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232848" cy="3001888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боюсь, (Шагаем на месте) 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ним я крепко подружусь. (Хлопаем в ладоши) 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Подойдет ко мне мороз, (Присели) 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Тронет руку, тронет нос (Показали руку, нос) 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Значит, надо не зевать, (Хлопаем в ладоши) 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Прыгать, бегать и играть. (Прыжки на месте</a:t>
            </a:r>
            <a:r>
              <a:rPr lang="ru-RU" sz="2400" dirty="0" smtClean="0"/>
              <a:t>) 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Снежин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220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Рассказ о слове «мороз»</vt:lpstr>
      <vt:lpstr>Значение слова</vt:lpstr>
      <vt:lpstr>Правописание слова</vt:lpstr>
      <vt:lpstr>Однокоренные слова</vt:lpstr>
      <vt:lpstr>Слова - синонимы</vt:lpstr>
      <vt:lpstr>Слова - антонимы</vt:lpstr>
      <vt:lpstr>Пословицы</vt:lpstr>
      <vt:lpstr>Загадки</vt:lpstr>
      <vt:lpstr>Физминутка</vt:lpstr>
      <vt:lpstr>Слово в картине 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keywords>проект о слове русский язык 3 класс</cp:keywords>
  <cp:lastModifiedBy>Александр</cp:lastModifiedBy>
  <cp:revision>15</cp:revision>
  <dcterms:created xsi:type="dcterms:W3CDTF">2016-11-05T14:25:23Z</dcterms:created>
  <dcterms:modified xsi:type="dcterms:W3CDTF">2016-11-06T06:15:16Z</dcterms:modified>
</cp:coreProperties>
</file>